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45"/>
  </p:notesMasterIdLst>
  <p:handoutMasterIdLst>
    <p:handoutMasterId r:id="rId46"/>
  </p:handoutMasterIdLst>
  <p:sldIdLst>
    <p:sldId id="273" r:id="rId2"/>
    <p:sldId id="272" r:id="rId3"/>
    <p:sldId id="298" r:id="rId4"/>
    <p:sldId id="297" r:id="rId5"/>
    <p:sldId id="296" r:id="rId6"/>
    <p:sldId id="29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56" r:id="rId16"/>
    <p:sldId id="275" r:id="rId17"/>
    <p:sldId id="277" r:id="rId18"/>
    <p:sldId id="257" r:id="rId19"/>
    <p:sldId id="259" r:id="rId20"/>
    <p:sldId id="258" r:id="rId21"/>
    <p:sldId id="262" r:id="rId22"/>
    <p:sldId id="263" r:id="rId23"/>
    <p:sldId id="276" r:id="rId24"/>
    <p:sldId id="260" r:id="rId25"/>
    <p:sldId id="261" r:id="rId26"/>
    <p:sldId id="265" r:id="rId27"/>
    <p:sldId id="271" r:id="rId28"/>
    <p:sldId id="293" r:id="rId29"/>
    <p:sldId id="267" r:id="rId30"/>
    <p:sldId id="266" r:id="rId31"/>
    <p:sldId id="268" r:id="rId32"/>
    <p:sldId id="269" r:id="rId33"/>
    <p:sldId id="270" r:id="rId34"/>
    <p:sldId id="290" r:id="rId35"/>
    <p:sldId id="289" r:id="rId36"/>
    <p:sldId id="301" r:id="rId37"/>
    <p:sldId id="294" r:id="rId38"/>
    <p:sldId id="302" r:id="rId39"/>
    <p:sldId id="292" r:id="rId40"/>
    <p:sldId id="295" r:id="rId41"/>
    <p:sldId id="278" r:id="rId42"/>
    <p:sldId id="279" r:id="rId43"/>
    <p:sldId id="28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7675" autoAdjust="0"/>
  </p:normalViewPr>
  <p:slideViewPr>
    <p:cSldViewPr snapToGrid="0" snapToObjects="1">
      <p:cViewPr varScale="1">
        <p:scale>
          <a:sx n="77" d="100"/>
          <a:sy n="77" d="100"/>
        </p:scale>
        <p:origin x="41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수업일찍끝내주시조의</a:t>
            </a:r>
            <a:r>
              <a:rPr lang="ko-KR" altLang="en-US" dirty="0"/>
              <a:t>  발표를 할 전영덕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소곤닥</a:t>
            </a:r>
            <a:r>
              <a:rPr lang="ko-KR" altLang="en-US" dirty="0"/>
              <a:t> 이라는 </a:t>
            </a:r>
            <a:r>
              <a:rPr lang="ko-KR" altLang="en-US" dirty="0" err="1"/>
              <a:t>자사몰</a:t>
            </a:r>
            <a:r>
              <a:rPr lang="ko-KR" altLang="en-US" dirty="0"/>
              <a:t> 홈페이지를 만드는 것으로 주제를 정했으며 목차 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0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About </a:t>
            </a:r>
            <a:r>
              <a:rPr lang="ko-KR" altLang="en-US" dirty="0"/>
              <a:t>페이지로 판매자에 대한 정보 및 장점을 </a:t>
            </a:r>
            <a:r>
              <a:rPr lang="ko-KR" altLang="en-US" dirty="0" err="1"/>
              <a:t>소개하고있습니다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31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shop </a:t>
            </a:r>
            <a:r>
              <a:rPr lang="ko-KR" altLang="en-US" dirty="0"/>
              <a:t>페이지로 상품에 대한 소개를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22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Shop-single</a:t>
            </a:r>
            <a:r>
              <a:rPr lang="ko-KR" altLang="en-US" dirty="0"/>
              <a:t>페이지로 각 상품에 대한 소개와 설명 및 사이즈와 상품의 수량도 정한 후에 구매하거나 카트로 담는 일을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5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컨택트</a:t>
            </a:r>
            <a:r>
              <a:rPr lang="ko-KR" altLang="en-US" dirty="0"/>
              <a:t> 부분으로 게시판에 해당하는 내용을 </a:t>
            </a:r>
            <a:r>
              <a:rPr lang="ko-KR" altLang="en-US" dirty="0" err="1"/>
              <a:t>담고있습니다</a:t>
            </a:r>
            <a:r>
              <a:rPr lang="en-US" altLang="ko-KR" dirty="0"/>
              <a:t>. </a:t>
            </a:r>
            <a:r>
              <a:rPr lang="ko-KR" altLang="en-US" dirty="0"/>
              <a:t>또한 주소에 대한 정보도 지도와 함께 담겨 있었습니다</a:t>
            </a:r>
            <a:r>
              <a:rPr lang="en-US" altLang="ko-KR" dirty="0"/>
              <a:t>. </a:t>
            </a:r>
            <a:r>
              <a:rPr lang="ko-KR" altLang="en-US" dirty="0"/>
              <a:t>하지만 내부회의에서 지도는 </a:t>
            </a:r>
            <a:r>
              <a:rPr lang="ko-KR" altLang="en-US" dirty="0" err="1"/>
              <a:t>필요없다는</a:t>
            </a:r>
            <a:r>
              <a:rPr lang="ko-KR" altLang="en-US" dirty="0"/>
              <a:t> 결론에 이르렀고 이 홈페이지의 내용을 그대로 </a:t>
            </a:r>
            <a:r>
              <a:rPr lang="ko-KR" altLang="en-US" dirty="0" err="1"/>
              <a:t>가져다쓰기보다</a:t>
            </a:r>
            <a:r>
              <a:rPr lang="ko-KR" altLang="en-US" dirty="0"/>
              <a:t> 먼저 수정하는 작업을 거쳤으며 다음 화면설계도를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9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  <a:p>
            <a:r>
              <a:rPr lang="ko-KR" altLang="en-US" dirty="0"/>
              <a:t>전체 화면 구성도이며 세부적으로 </a:t>
            </a:r>
            <a:r>
              <a:rPr lang="ko-KR" altLang="en-US" dirty="0" err="1"/>
              <a:t>볼것입니다</a:t>
            </a:r>
            <a:r>
              <a:rPr lang="en-US" altLang="ko-KR" dirty="0"/>
              <a:t>. </a:t>
            </a:r>
            <a:r>
              <a:rPr lang="ko-KR" altLang="en-US" dirty="0"/>
              <a:t>먼저 한 페이지는 판매자의 정보가 있는 </a:t>
            </a:r>
            <a:r>
              <a:rPr lang="en-US" altLang="ko-KR" dirty="0"/>
              <a:t>Top Navigation</a:t>
            </a:r>
            <a:r>
              <a:rPr lang="ko-KR" altLang="en-US" dirty="0"/>
              <a:t>과 각 메뉴로 이동할 수 있는 헤더</a:t>
            </a:r>
            <a:r>
              <a:rPr lang="en-US" altLang="ko-KR" dirty="0"/>
              <a:t>, </a:t>
            </a:r>
            <a:r>
              <a:rPr lang="ko-KR" altLang="en-US" dirty="0"/>
              <a:t>메인 컨텐츠</a:t>
            </a:r>
            <a:r>
              <a:rPr lang="en-US" altLang="ko-KR" dirty="0"/>
              <a:t>, </a:t>
            </a:r>
            <a:r>
              <a:rPr lang="ko-KR" altLang="en-US" dirty="0" err="1"/>
              <a:t>풋터부분으로</a:t>
            </a:r>
            <a:r>
              <a:rPr lang="ko-KR" altLang="en-US" dirty="0"/>
              <a:t>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3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페이지에서의 배너 부분은 살렸으며 다른 부분은 삭제했습니다</a:t>
            </a:r>
            <a:r>
              <a:rPr lang="en-US" altLang="ko-KR" dirty="0"/>
              <a:t>. </a:t>
            </a:r>
            <a:r>
              <a:rPr lang="ko-KR" altLang="en-US" dirty="0" err="1"/>
              <a:t>소곤닥</a:t>
            </a:r>
            <a:r>
              <a:rPr lang="ko-KR" altLang="en-US" dirty="0"/>
              <a:t> 사장에게 정보를 받아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navigation</a:t>
            </a:r>
            <a:r>
              <a:rPr lang="ko-KR" altLang="en-US" dirty="0"/>
              <a:t>에 기록했으며 현재 </a:t>
            </a:r>
            <a:r>
              <a:rPr lang="ko-KR" altLang="en-US" dirty="0" err="1"/>
              <a:t>가지고있는</a:t>
            </a:r>
            <a:r>
              <a:rPr lang="ko-KR" altLang="en-US" dirty="0"/>
              <a:t> 정보만 입력했습니다</a:t>
            </a:r>
            <a:r>
              <a:rPr lang="en-US" altLang="ko-KR" dirty="0"/>
              <a:t>. </a:t>
            </a:r>
            <a:r>
              <a:rPr lang="ko-KR" altLang="en-US" dirty="0" err="1"/>
              <a:t>소곤닥</a:t>
            </a:r>
            <a:r>
              <a:rPr lang="ko-KR" altLang="en-US" dirty="0"/>
              <a:t> 사장은 </a:t>
            </a:r>
            <a:r>
              <a:rPr lang="ko-KR" altLang="en-US" dirty="0" err="1"/>
              <a:t>괜찮다고해서</a:t>
            </a:r>
            <a:r>
              <a:rPr lang="ko-KR" altLang="en-US" dirty="0"/>
              <a:t> </a:t>
            </a:r>
            <a:r>
              <a:rPr lang="ko-KR" altLang="en-US" dirty="0" err="1"/>
              <a:t>올린거긴하지만</a:t>
            </a:r>
            <a:r>
              <a:rPr lang="ko-KR" altLang="en-US" dirty="0"/>
              <a:t> 저 번호가 실제 </a:t>
            </a:r>
            <a:r>
              <a:rPr lang="ko-KR" altLang="en-US" dirty="0" err="1"/>
              <a:t>소곤닥</a:t>
            </a:r>
            <a:r>
              <a:rPr lang="ko-KR" altLang="en-US" dirty="0"/>
              <a:t> </a:t>
            </a:r>
            <a:r>
              <a:rPr lang="ko-KR" altLang="en-US" dirty="0" err="1"/>
              <a:t>사장번호이니</a:t>
            </a:r>
            <a:r>
              <a:rPr lang="ko-KR" altLang="en-US" dirty="0"/>
              <a:t> 장난 전화하시면 제가 </a:t>
            </a:r>
            <a:r>
              <a:rPr lang="ko-KR" altLang="en-US" dirty="0" err="1"/>
              <a:t>곤란해집니다</a:t>
            </a:r>
            <a:r>
              <a:rPr lang="en-US" altLang="ko-KR" dirty="0"/>
              <a:t>. </a:t>
            </a:r>
            <a:r>
              <a:rPr lang="ko-KR" altLang="en-US" dirty="0"/>
              <a:t>모두 지성인이니 그럴 분은 없으리라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0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 err="1"/>
              <a:t>navigatio</a:t>
            </a:r>
            <a:r>
              <a:rPr lang="ko-KR" altLang="en-US" dirty="0"/>
              <a:t>과 헤더부분을 다시 한번 보여주게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6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홈페이지의 </a:t>
            </a:r>
            <a:r>
              <a:rPr lang="ko-KR" altLang="en-US" dirty="0" err="1"/>
              <a:t>메인화면입니다</a:t>
            </a:r>
            <a:endParaRPr lang="en-US" altLang="ko-KR" dirty="0"/>
          </a:p>
          <a:p>
            <a:r>
              <a:rPr lang="en-US" altLang="ko-KR" dirty="0"/>
              <a:t>MVC</a:t>
            </a:r>
            <a:r>
              <a:rPr lang="ko-KR" altLang="en-US" dirty="0"/>
              <a:t>패턴으로 홈페이지를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탑네비게이션에</a:t>
            </a:r>
            <a:r>
              <a:rPr lang="ko-KR" altLang="en-US" dirty="0"/>
              <a:t> 메일 연락처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헤더부분입니다</a:t>
            </a:r>
            <a:r>
              <a:rPr lang="en-US" altLang="ko-KR" dirty="0"/>
              <a:t>. </a:t>
            </a:r>
            <a:r>
              <a:rPr lang="ko-KR" altLang="en-US" dirty="0"/>
              <a:t>기존에서 검색부분을 삭제했고 장바구니와 </a:t>
            </a:r>
            <a:r>
              <a:rPr lang="ko-KR" altLang="en-US" dirty="0" err="1"/>
              <a:t>로그인부분은</a:t>
            </a:r>
            <a:r>
              <a:rPr lang="ko-KR" altLang="en-US" dirty="0"/>
              <a:t>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13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err="1"/>
              <a:t>풋터</a:t>
            </a:r>
            <a:r>
              <a:rPr lang="ko-KR" altLang="en-US" dirty="0"/>
              <a:t> 부분입니다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저희가가지고있는</a:t>
            </a:r>
            <a:r>
              <a:rPr lang="ko-KR" altLang="en-US" dirty="0"/>
              <a:t> 정보만 보여지도록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7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소곤닥이 무엇인지 소개하고 이 주제를 선정한 이유에 대해 말씀드릴 것입니다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소곤닥홈페이지를</a:t>
            </a:r>
            <a:r>
              <a:rPr lang="ko-KR" altLang="en-US" dirty="0"/>
              <a:t> 만들어간 과정을 알아보고 모든 조 구성원의 소감으로 발표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58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페이지의 컨텐츠로 슬라이드식으로 구성된 이벤트를 소개했습니다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1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하단 카테고리는 클릭시에 상품리스트로 이동하도록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2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헤더에서 각 메뉴인 홈</a:t>
            </a:r>
            <a:r>
              <a:rPr lang="en-US" altLang="ko-KR" dirty="0"/>
              <a:t>, </a:t>
            </a:r>
            <a:r>
              <a:rPr lang="ko-KR" altLang="en-US" dirty="0" err="1"/>
              <a:t>어바웃</a:t>
            </a:r>
            <a:r>
              <a:rPr lang="en-US" altLang="ko-KR" dirty="0"/>
              <a:t>, </a:t>
            </a:r>
            <a:r>
              <a:rPr lang="ko-KR" altLang="en-US" dirty="0"/>
              <a:t>샵</a:t>
            </a:r>
            <a:r>
              <a:rPr lang="en-US" altLang="ko-KR" dirty="0"/>
              <a:t>, </a:t>
            </a:r>
            <a:r>
              <a:rPr lang="ko-KR" altLang="en-US" dirty="0" err="1"/>
              <a:t>컨택트</a:t>
            </a:r>
            <a:r>
              <a:rPr lang="en-US" altLang="ko-KR" dirty="0"/>
              <a:t>,</a:t>
            </a:r>
            <a:r>
              <a:rPr lang="ko-KR" altLang="en-US" dirty="0"/>
              <a:t> 장바구니</a:t>
            </a:r>
            <a:r>
              <a:rPr lang="en-US" altLang="ko-KR" dirty="0"/>
              <a:t>, </a:t>
            </a:r>
            <a:r>
              <a:rPr lang="ko-KR" altLang="en-US" dirty="0"/>
              <a:t>로그인에 대한 소개를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헤더의 소개부분을 클릭시에 나오는 화면으로 </a:t>
            </a:r>
            <a:r>
              <a:rPr lang="ko-KR" altLang="en-US" dirty="0" err="1"/>
              <a:t>소곤닥에</a:t>
            </a:r>
            <a:r>
              <a:rPr lang="ko-KR" altLang="en-US" dirty="0"/>
              <a:t> 대한 정보를 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86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소개부분의 하단에는 마스코트 </a:t>
            </a:r>
            <a:r>
              <a:rPr lang="ko-KR" altLang="en-US" dirty="0" err="1"/>
              <a:t>나봉이가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2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헤더의 상품을 </a:t>
            </a:r>
            <a:r>
              <a:rPr lang="ko-KR" altLang="en-US" dirty="0" err="1"/>
              <a:t>눌렀을떄</a:t>
            </a:r>
            <a:r>
              <a:rPr lang="ko-KR" altLang="en-US" dirty="0"/>
              <a:t> 나오는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카테고리에 이벤트 상품</a:t>
            </a:r>
            <a:r>
              <a:rPr lang="en-US" altLang="ko-KR" dirty="0"/>
              <a:t>, </a:t>
            </a:r>
            <a:r>
              <a:rPr lang="ko-KR" altLang="en-US" dirty="0"/>
              <a:t>스티커</a:t>
            </a:r>
            <a:r>
              <a:rPr lang="en-US" altLang="ko-KR" dirty="0"/>
              <a:t>, </a:t>
            </a:r>
            <a:r>
              <a:rPr lang="ko-KR" altLang="en-US" dirty="0"/>
              <a:t>메모지로 </a:t>
            </a:r>
            <a:r>
              <a:rPr lang="ko-KR" altLang="en-US" dirty="0" err="1"/>
              <a:t>나누어놓았지만</a:t>
            </a:r>
            <a:r>
              <a:rPr lang="ko-KR" altLang="en-US" dirty="0"/>
              <a:t> 상품수가 총 </a:t>
            </a:r>
            <a:r>
              <a:rPr lang="en-US" altLang="ko-KR" dirty="0"/>
              <a:t>11</a:t>
            </a:r>
            <a:r>
              <a:rPr lang="ko-KR" altLang="en-US" dirty="0"/>
              <a:t>개 밖에 되지 않아 아직은 상품 전체가 나오도록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아직은 모든 사용자에게 보이지만 나중에 구현할 것으로   관리자에게만 보여지도록  </a:t>
            </a:r>
            <a:r>
              <a:rPr lang="ko-KR" altLang="en-US" dirty="0" err="1"/>
              <a:t>상품추가하는</a:t>
            </a:r>
            <a:r>
              <a:rPr lang="ko-KR" altLang="en-US" dirty="0"/>
              <a:t> 메뉴를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상품은 데이터베이스에 </a:t>
            </a:r>
            <a:r>
              <a:rPr lang="ko-KR" altLang="en-US" dirty="0" err="1"/>
              <a:t>저장되어있는</a:t>
            </a:r>
            <a:r>
              <a:rPr lang="ko-KR" altLang="en-US" dirty="0"/>
              <a:t> 정보를 반복문을 통해 불러오도록 했습니다</a:t>
            </a:r>
            <a:r>
              <a:rPr lang="en-US" altLang="ko-KR" dirty="0"/>
              <a:t>. </a:t>
            </a:r>
            <a:r>
              <a:rPr lang="ko-KR" altLang="en-US" dirty="0"/>
              <a:t>상품 이미지에 마우스를 올리면 제품 상세 페이지로 이동하는 버튼과 장바구니에 담는 버튼이 나오도록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6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상품이 많아질 것을 대비하여 </a:t>
            </a:r>
            <a:r>
              <a:rPr lang="ko-KR" altLang="en-US" dirty="0" err="1"/>
              <a:t>페이징</a:t>
            </a:r>
            <a:r>
              <a:rPr lang="ko-KR" altLang="en-US" dirty="0"/>
              <a:t> 처리를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0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관리자를 위한 상품추가라는 메뉴를 </a:t>
            </a:r>
            <a:r>
              <a:rPr lang="ko-KR" altLang="en-US" dirty="0" err="1"/>
              <a:t>클릭시</a:t>
            </a:r>
            <a:r>
              <a:rPr lang="ko-KR" altLang="en-US" dirty="0"/>
              <a:t> 보여지는 화면이며 상품명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스펙</a:t>
            </a:r>
            <a:r>
              <a:rPr lang="en-US" altLang="ko-KR" dirty="0"/>
              <a:t>, </a:t>
            </a:r>
            <a:r>
              <a:rPr lang="ko-KR" altLang="en-US" dirty="0"/>
              <a:t>사이즈에 대한 정보를 입력하고 상품 등록시에 </a:t>
            </a:r>
            <a:r>
              <a:rPr lang="en-US" altLang="ko-KR" dirty="0"/>
              <a:t>database</a:t>
            </a:r>
            <a:r>
              <a:rPr lang="ko-KR" altLang="en-US" dirty="0"/>
              <a:t>에 저장되도록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95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제품 상세페이지 </a:t>
            </a:r>
            <a:r>
              <a:rPr lang="en-US" altLang="ko-KR" dirty="0"/>
              <a:t>shop-single</a:t>
            </a:r>
            <a:r>
              <a:rPr lang="ko-KR" altLang="en-US" dirty="0"/>
              <a:t>이며 아직 구매에 관련된 부분은 </a:t>
            </a:r>
            <a:r>
              <a:rPr lang="ko-KR" altLang="en-US" dirty="0" err="1"/>
              <a:t>구현되어있지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 장바구니에 대한 부분은 </a:t>
            </a:r>
            <a:r>
              <a:rPr lang="ko-KR" altLang="en-US" dirty="0" err="1"/>
              <a:t>구현되어있으며</a:t>
            </a:r>
            <a:r>
              <a:rPr lang="ko-KR" altLang="en-US" dirty="0"/>
              <a:t> 장바구니 </a:t>
            </a:r>
            <a:r>
              <a:rPr lang="ko-KR" altLang="en-US" dirty="0" err="1"/>
              <a:t>클릭시</a:t>
            </a:r>
            <a:r>
              <a:rPr lang="ko-KR" altLang="en-US" dirty="0"/>
              <a:t> 해당 상품이 장바구니에 담기게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5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헤더부분의 고객센터를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화면입니다</a:t>
            </a:r>
            <a:r>
              <a:rPr lang="en-US" altLang="ko-KR" dirty="0"/>
              <a:t>. </a:t>
            </a:r>
            <a:r>
              <a:rPr lang="ko-KR" altLang="en-US" dirty="0"/>
              <a:t>게시판으로 현재는 </a:t>
            </a:r>
            <a:r>
              <a:rPr lang="ko-KR" altLang="en-US" dirty="0" err="1"/>
              <a:t>가비지</a:t>
            </a:r>
            <a:r>
              <a:rPr lang="ko-KR" altLang="en-US" dirty="0"/>
              <a:t> 데이터가 </a:t>
            </a:r>
            <a:r>
              <a:rPr lang="ko-KR" altLang="en-US" dirty="0" err="1"/>
              <a:t>쌓여있으며</a:t>
            </a:r>
            <a:r>
              <a:rPr lang="en-US" altLang="ko-KR" dirty="0"/>
              <a:t>, </a:t>
            </a:r>
            <a:r>
              <a:rPr lang="ko-KR" altLang="en-US" dirty="0"/>
              <a:t>수업시간에 했던 내용으로 글을 클릭시에 댓글등록</a:t>
            </a:r>
            <a:r>
              <a:rPr lang="en-US" altLang="ko-KR" dirty="0"/>
              <a:t>, </a:t>
            </a:r>
            <a:r>
              <a:rPr lang="ko-KR" altLang="en-US" dirty="0"/>
              <a:t>수정 삭제 기능 또한 그대로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6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소곤닥이란</a:t>
            </a:r>
            <a:r>
              <a:rPr lang="ko-KR" altLang="en-US" dirty="0"/>
              <a:t> 마켓에서 </a:t>
            </a:r>
            <a:r>
              <a:rPr lang="ko-KR" altLang="en-US" dirty="0" err="1"/>
              <a:t>씰스티커와</a:t>
            </a:r>
            <a:r>
              <a:rPr lang="ko-KR" altLang="en-US" dirty="0"/>
              <a:t> 메모지를 판매하고 있는 브랜드로 제 지인이 운영하고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클릭 후 간단히 본다</a:t>
            </a:r>
            <a:r>
              <a:rPr lang="en-US" altLang="ko-KR" dirty="0"/>
              <a:t>&gt; </a:t>
            </a:r>
            <a:r>
              <a:rPr lang="ko-KR" altLang="en-US" dirty="0"/>
              <a:t>상시는 아니고 가끔 이렇게 신상품을 출시하고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17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등록 </a:t>
            </a:r>
            <a:r>
              <a:rPr lang="ko-KR" altLang="en-US" dirty="0" err="1"/>
              <a:t>내용또한</a:t>
            </a:r>
            <a:r>
              <a:rPr lang="ko-KR" altLang="en-US" dirty="0"/>
              <a:t> 그대로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36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헤더부분의 </a:t>
            </a:r>
            <a:r>
              <a:rPr lang="ko-KR" altLang="en-US" dirty="0" err="1"/>
              <a:t>로그인부분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로그인과 회원가입은 구현했으나 회원탈퇴는 구현하지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6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버튼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화면이며</a:t>
            </a:r>
            <a:r>
              <a:rPr lang="en-US" altLang="ko-KR" dirty="0"/>
              <a:t>, </a:t>
            </a:r>
            <a:r>
              <a:rPr lang="ko-KR" altLang="en-US" dirty="0"/>
              <a:t>중복확인은 </a:t>
            </a:r>
            <a:r>
              <a:rPr lang="en-US" altLang="ko-KR" dirty="0"/>
              <a:t>ajax</a:t>
            </a:r>
            <a:r>
              <a:rPr lang="ko-KR" altLang="en-US" dirty="0"/>
              <a:t>로 구현했습니다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자바스크립트로 </a:t>
            </a:r>
            <a:r>
              <a:rPr lang="en-US" altLang="ko-KR" dirty="0"/>
              <a:t>validation check </a:t>
            </a:r>
            <a:r>
              <a:rPr lang="ko-KR" altLang="en-US" dirty="0"/>
              <a:t>된 정보가 </a:t>
            </a:r>
            <a:r>
              <a:rPr lang="en-US" altLang="ko-KR" dirty="0"/>
              <a:t>DB</a:t>
            </a:r>
            <a:r>
              <a:rPr lang="ko-KR" altLang="en-US" dirty="0"/>
              <a:t>에 저장되도록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7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성공시에 로그인에 대한 정보를 세션에 저장하게</a:t>
            </a:r>
            <a:r>
              <a:rPr lang="en-US" altLang="ko-KR" dirty="0"/>
              <a:t> 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따라서 보시는 것처럼 헤더에 김윤섭님 환영합니다 </a:t>
            </a:r>
            <a:r>
              <a:rPr lang="ko-KR" altLang="en-US" dirty="0" err="1"/>
              <a:t>와같이</a:t>
            </a:r>
            <a:r>
              <a:rPr lang="ko-KR" altLang="en-US" dirty="0"/>
              <a:t> 세션에 저장된 정보를 불러와서 보여지도록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1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장바구니 페이지 입니다</a:t>
            </a:r>
            <a:r>
              <a:rPr lang="en-US" altLang="ko-KR" dirty="0"/>
              <a:t>. </a:t>
            </a:r>
            <a:r>
              <a:rPr lang="ko-KR" altLang="en-US" dirty="0"/>
              <a:t>로그인 부분처럼 세션에 저장하는 방법도 있는 것으로 </a:t>
            </a:r>
            <a:r>
              <a:rPr lang="ko-KR" altLang="en-US" dirty="0" err="1"/>
              <a:t>알고있습니다만</a:t>
            </a:r>
            <a:r>
              <a:rPr lang="ko-KR" altLang="en-US" dirty="0"/>
              <a:t> 저는 게시판 만드는 것처럼 장바구니에 대한 코드를 짰습니다</a:t>
            </a:r>
            <a:r>
              <a:rPr lang="en-US" altLang="ko-KR" dirty="0"/>
              <a:t>. </a:t>
            </a:r>
            <a:r>
              <a:rPr lang="ko-KR" altLang="en-US" dirty="0"/>
              <a:t>각 상품의 장바구니 버튼을 </a:t>
            </a:r>
            <a:r>
              <a:rPr lang="ko-KR" altLang="en-US" dirty="0" err="1"/>
              <a:t>클릭시</a:t>
            </a:r>
            <a:r>
              <a:rPr lang="ko-KR" altLang="en-US" dirty="0"/>
              <a:t> 그 상품에 대한 정보와 그 사용자의 </a:t>
            </a:r>
            <a:r>
              <a:rPr lang="en-US" altLang="ko-KR" dirty="0" err="1"/>
              <a:t>userIDNumber</a:t>
            </a:r>
            <a:r>
              <a:rPr lang="ko-KR" altLang="en-US" dirty="0"/>
              <a:t>를 </a:t>
            </a:r>
            <a:r>
              <a:rPr lang="en-US" altLang="ko-KR" dirty="0"/>
              <a:t>DB</a:t>
            </a:r>
            <a:r>
              <a:rPr lang="ko-KR" altLang="en-US" dirty="0"/>
              <a:t> 장바구니에 같이 저장되도록 했습니다</a:t>
            </a:r>
            <a:r>
              <a:rPr lang="en-US" altLang="ko-KR" dirty="0"/>
              <a:t>. </a:t>
            </a:r>
            <a:r>
              <a:rPr lang="ko-KR" altLang="en-US" dirty="0"/>
              <a:t>한 사용자가 장바구니 </a:t>
            </a:r>
            <a:r>
              <a:rPr lang="ko-KR" altLang="en-US" dirty="0" err="1"/>
              <a:t>클릭시</a:t>
            </a:r>
            <a:r>
              <a:rPr lang="ko-KR" altLang="en-US" dirty="0"/>
              <a:t> 그 고객에 대한 </a:t>
            </a:r>
            <a:r>
              <a:rPr lang="en-US" altLang="ko-KR" dirty="0" err="1"/>
              <a:t>userIDNumber</a:t>
            </a:r>
            <a:r>
              <a:rPr lang="ko-KR" altLang="en-US" dirty="0"/>
              <a:t>를 통해 장바구니 리스트를 불러오도록 구현했습니다</a:t>
            </a:r>
            <a:r>
              <a:rPr lang="en-US" altLang="ko-KR" dirty="0"/>
              <a:t>. </a:t>
            </a:r>
            <a:r>
              <a:rPr lang="ko-KR" altLang="en-US" dirty="0"/>
              <a:t>실제 배포시에는 </a:t>
            </a:r>
            <a:r>
              <a:rPr lang="en-US" altLang="ko-KR" dirty="0" err="1"/>
              <a:t>userIDNumber</a:t>
            </a:r>
            <a:r>
              <a:rPr lang="ko-KR" altLang="en-US" dirty="0"/>
              <a:t>에 대한 정보는 숨길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6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또다른 사용자의 화면입니다</a:t>
            </a:r>
            <a:r>
              <a:rPr lang="en-US" altLang="ko-KR" dirty="0"/>
              <a:t>.  </a:t>
            </a:r>
            <a:r>
              <a:rPr lang="ko-KR" altLang="en-US" dirty="0"/>
              <a:t>상품을 담은 개수와 </a:t>
            </a:r>
            <a:r>
              <a:rPr lang="ko-KR" altLang="en-US" dirty="0" err="1"/>
              <a:t>수량등에</a:t>
            </a:r>
            <a:r>
              <a:rPr lang="ko-KR" altLang="en-US" dirty="0"/>
              <a:t> 대해 </a:t>
            </a:r>
            <a:r>
              <a:rPr lang="en-US" altLang="ko-KR" dirty="0"/>
              <a:t>DB</a:t>
            </a:r>
            <a:r>
              <a:rPr lang="ko-KR" altLang="en-US" dirty="0"/>
              <a:t>에서 가져오며 소계의 값은 화면에서 계산되고 총 가격은 합계가격은 </a:t>
            </a:r>
            <a:r>
              <a:rPr lang="en-US" altLang="ko-KR" dirty="0"/>
              <a:t>DB</a:t>
            </a:r>
            <a:r>
              <a:rPr lang="ko-KR" altLang="en-US" dirty="0"/>
              <a:t>에서 쿼리문을 통해 가져오도록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41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홈페이지 시연하겠습니다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실제로 이 사이트가 배포되기를 바라며 프로젝트를 시작을 했기에</a:t>
            </a:r>
            <a:r>
              <a:rPr lang="en-US" altLang="ko-KR" dirty="0"/>
              <a:t>, </a:t>
            </a:r>
            <a:r>
              <a:rPr lang="ko-KR" altLang="en-US" dirty="0"/>
              <a:t>아직 학원에서 배우지 않은 내용이나 미흡한 부분에 대해서는 따로 정리를 하여 남겨두었습니다</a:t>
            </a:r>
            <a:r>
              <a:rPr lang="en-US" altLang="ko-KR" dirty="0"/>
              <a:t>. </a:t>
            </a:r>
            <a:r>
              <a:rPr lang="ko-KR" altLang="en-US" dirty="0"/>
              <a:t>다르게 말하면 현재 이 홈페이지가 지금상태로는 배포될 수 없는 이유이기도 한 몇가지를 소개하려고 합니다</a:t>
            </a:r>
            <a:r>
              <a:rPr lang="en-US" altLang="ko-KR" dirty="0"/>
              <a:t>. </a:t>
            </a:r>
            <a:r>
              <a:rPr lang="ko-KR" altLang="en-US" dirty="0"/>
              <a:t>첫 째로 결제 기능입니다</a:t>
            </a:r>
            <a:r>
              <a:rPr lang="en-US" altLang="ko-KR" dirty="0"/>
              <a:t>.</a:t>
            </a:r>
            <a:r>
              <a:rPr lang="ko-KR" altLang="en-US" dirty="0"/>
              <a:t> 구매 </a:t>
            </a:r>
            <a:r>
              <a:rPr lang="ko-KR" altLang="en-US" dirty="0" err="1"/>
              <a:t>버튼클릭시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저장하고 </a:t>
            </a:r>
            <a:r>
              <a:rPr lang="ko-KR" altLang="en-US" dirty="0" err="1"/>
              <a:t>무통장입금하는</a:t>
            </a:r>
            <a:r>
              <a:rPr lang="ko-KR" altLang="en-US" dirty="0"/>
              <a:t> 방법을 통해 구현자체는 가능하겠지만 돈과 관련된 </a:t>
            </a:r>
            <a:r>
              <a:rPr lang="ko-KR" altLang="en-US" dirty="0" err="1"/>
              <a:t>문제이다보니</a:t>
            </a:r>
            <a:r>
              <a:rPr lang="ko-KR" altLang="en-US" dirty="0"/>
              <a:t> 여기에서 멈추었습니다</a:t>
            </a:r>
            <a:r>
              <a:rPr lang="en-US" altLang="ko-KR" dirty="0"/>
              <a:t>. </a:t>
            </a:r>
            <a:r>
              <a:rPr lang="ko-KR" altLang="en-US" dirty="0" err="1"/>
              <a:t>두번</a:t>
            </a:r>
            <a:r>
              <a:rPr lang="ko-KR" altLang="en-US" dirty="0"/>
              <a:t> 째로 비밀번호나 개인정보가 암호화하는 것이 안되어 있기에 개인정보보호법 제</a:t>
            </a:r>
            <a:r>
              <a:rPr lang="en-US" altLang="ko-KR" dirty="0"/>
              <a:t>29</a:t>
            </a:r>
            <a:r>
              <a:rPr lang="ko-KR" altLang="en-US" dirty="0"/>
              <a:t>조 안전조치의무에 위배되기 </a:t>
            </a:r>
            <a:r>
              <a:rPr lang="ko-KR" altLang="en-US" dirty="0" err="1"/>
              <a:t>떄문입니다</a:t>
            </a:r>
            <a:r>
              <a:rPr lang="en-US" altLang="ko-KR" dirty="0"/>
              <a:t>. </a:t>
            </a:r>
            <a:r>
              <a:rPr lang="ko-KR" altLang="en-US" dirty="0"/>
              <a:t>세 번째 </a:t>
            </a:r>
            <a:r>
              <a:rPr lang="ko-KR" altLang="en-US" dirty="0" err="1"/>
              <a:t>회원탈퇴또한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삭제하는 것이야 간단하지만 강사님이 수업시간에 언급했던 복호화가 불가능하도록 암호화하는 것은 </a:t>
            </a:r>
            <a:r>
              <a:rPr lang="ko-KR" altLang="en-US" dirty="0" err="1"/>
              <a:t>구현되지않았습니다</a:t>
            </a:r>
            <a:r>
              <a:rPr lang="en-US" altLang="ko-KR" dirty="0"/>
              <a:t>. </a:t>
            </a:r>
            <a:r>
              <a:rPr lang="ko-KR" altLang="en-US" dirty="0"/>
              <a:t>마지막으로 홈페이지를 테스트하는 과정에서 작은 프로젝트이지만 </a:t>
            </a:r>
            <a:r>
              <a:rPr lang="ko-KR" altLang="en-US" dirty="0" err="1"/>
              <a:t>랙이</a:t>
            </a:r>
            <a:r>
              <a:rPr lang="ko-KR" altLang="en-US" dirty="0"/>
              <a:t> 걸리는 사례가 있어 최적화가 필요하다고 </a:t>
            </a:r>
            <a:r>
              <a:rPr lang="ko-KR" altLang="en-US" dirty="0" err="1"/>
              <a:t>파단했습니다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79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소곤닥</a:t>
            </a:r>
            <a:r>
              <a:rPr lang="ko-KR" altLang="en-US" dirty="0"/>
              <a:t> 사장의 요구 사항입니다</a:t>
            </a:r>
            <a:r>
              <a:rPr lang="en-US" altLang="ko-KR" dirty="0"/>
              <a:t>. </a:t>
            </a:r>
            <a:r>
              <a:rPr lang="ko-KR" altLang="en-US" dirty="0"/>
              <a:t>우리가 만든 홈페이지를 직접 보여주었으며</a:t>
            </a:r>
            <a:r>
              <a:rPr lang="en-US" altLang="ko-KR" dirty="0"/>
              <a:t>, </a:t>
            </a:r>
            <a:r>
              <a:rPr lang="ko-KR" altLang="en-US" dirty="0"/>
              <a:t>요구사항으로 </a:t>
            </a:r>
            <a:r>
              <a:rPr lang="en-US" altLang="ko-KR" dirty="0"/>
              <a:t>2300</a:t>
            </a:r>
            <a:r>
              <a:rPr lang="ko-KR" altLang="en-US" dirty="0" err="1"/>
              <a:t>원짜리</a:t>
            </a:r>
            <a:r>
              <a:rPr lang="ko-KR" altLang="en-US" dirty="0"/>
              <a:t> </a:t>
            </a:r>
            <a:r>
              <a:rPr lang="ko-KR" altLang="en-US" dirty="0" err="1"/>
              <a:t>씰스티커</a:t>
            </a:r>
            <a:r>
              <a:rPr lang="en-US" altLang="ko-KR" dirty="0"/>
              <a:t>5</a:t>
            </a:r>
            <a:r>
              <a:rPr lang="ko-KR" altLang="en-US" dirty="0"/>
              <a:t>개를 </a:t>
            </a:r>
            <a:r>
              <a:rPr lang="ko-KR" altLang="en-US" dirty="0" err="1"/>
              <a:t>판매시</a:t>
            </a:r>
            <a:r>
              <a:rPr lang="ko-KR" altLang="en-US" dirty="0"/>
              <a:t> 만원으로 묶음 할인이 되는 </a:t>
            </a:r>
            <a:r>
              <a:rPr lang="ko-KR" altLang="en-US" dirty="0" err="1"/>
              <a:t>기능이있었으면</a:t>
            </a:r>
            <a:r>
              <a:rPr lang="ko-KR" altLang="en-US" dirty="0"/>
              <a:t> 좋겠다는 의견과 이미지들의 다운로드가 가능하도록 해서 널리널리 퍼지길 바란다는 의견 </a:t>
            </a:r>
            <a:r>
              <a:rPr lang="en-US" altLang="ko-KR" dirty="0"/>
              <a:t>2</a:t>
            </a:r>
            <a:r>
              <a:rPr lang="ko-KR" altLang="en-US" dirty="0"/>
              <a:t>가지였습니다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10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우리 조 구성원들의 각 소감입니다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9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주제를 선정한 </a:t>
            </a:r>
            <a:r>
              <a:rPr lang="en-US" altLang="ko-KR" dirty="0"/>
              <a:t>4</a:t>
            </a:r>
            <a:r>
              <a:rPr lang="ko-KR" altLang="en-US" dirty="0"/>
              <a:t>가지 이유입니다</a:t>
            </a:r>
            <a:r>
              <a:rPr lang="en-US" altLang="ko-KR" dirty="0"/>
              <a:t>.  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 err="1"/>
              <a:t>첫번</a:t>
            </a:r>
            <a:r>
              <a:rPr lang="ko-KR" altLang="en-US" dirty="0"/>
              <a:t> 째는 귀여워서 입니다</a:t>
            </a:r>
            <a:r>
              <a:rPr lang="en-US" altLang="ko-KR" dirty="0"/>
              <a:t>. 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/>
              <a:t>두번째 역시 귀엽고 </a:t>
            </a:r>
            <a:r>
              <a:rPr lang="en-US" altLang="ko-KR" dirty="0"/>
              <a:t>.&lt;</a:t>
            </a:r>
            <a:r>
              <a:rPr lang="ko-KR" altLang="en-US" dirty="0"/>
              <a:t>클릭</a:t>
            </a:r>
            <a:r>
              <a:rPr lang="en-US" altLang="ko-KR" dirty="0"/>
              <a:t>&gt;</a:t>
            </a:r>
            <a:r>
              <a:rPr lang="ko-KR" altLang="en-US" dirty="0"/>
              <a:t>세번째 역시 </a:t>
            </a:r>
            <a:r>
              <a:rPr lang="ko-KR" altLang="en-US" dirty="0" err="1"/>
              <a:t>귀여워서입니다</a:t>
            </a:r>
            <a:r>
              <a:rPr lang="en-US" altLang="ko-KR" dirty="0"/>
              <a:t>. .&lt;</a:t>
            </a:r>
            <a:r>
              <a:rPr lang="ko-KR" altLang="en-US" dirty="0"/>
              <a:t>클릭</a:t>
            </a:r>
            <a:r>
              <a:rPr lang="en-US" altLang="ko-KR" dirty="0"/>
              <a:t>&gt; </a:t>
            </a:r>
            <a:r>
              <a:rPr lang="ko-KR" altLang="en-US" dirty="0"/>
              <a:t>마지막 이유로 현재 </a:t>
            </a:r>
            <a:r>
              <a:rPr lang="ko-KR" altLang="en-US" dirty="0" err="1"/>
              <a:t>소곤닥의</a:t>
            </a:r>
            <a:r>
              <a:rPr lang="ko-KR" altLang="en-US" dirty="0"/>
              <a:t> 자사몰은 없어서 제가 이 학원에서 </a:t>
            </a:r>
            <a:r>
              <a:rPr lang="en-US" altLang="ko-KR" dirty="0"/>
              <a:t>HTML</a:t>
            </a:r>
            <a:r>
              <a:rPr lang="ko-KR" altLang="en-US" dirty="0"/>
              <a:t>을 배우면서 나중에 제가 그 지인에게 자사몰을 만들어 줄 것이라는 말을 </a:t>
            </a:r>
            <a:r>
              <a:rPr lang="ko-KR" altLang="en-US" dirty="0" err="1"/>
              <a:t>장난반</a:t>
            </a:r>
            <a:r>
              <a:rPr lang="ko-KR" altLang="en-US" dirty="0"/>
              <a:t> 진심반으로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이번 프로젝트로 인해 그 시점을  좀 앞당겨봤습니다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 조는 우리가 직접 만든 홈페이지가 세상에 나오게 될 수 있다는 기대감을 갖은 채 프로젝트를 시작했기에 더 열심히 </a:t>
            </a:r>
            <a:r>
              <a:rPr lang="ko-KR" altLang="en-US" dirty="0" err="1"/>
              <a:t>해야겠다는</a:t>
            </a:r>
            <a:r>
              <a:rPr lang="ko-KR" altLang="en-US" dirty="0"/>
              <a:t> 동기부여가 되고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소곤닥</a:t>
            </a:r>
            <a:r>
              <a:rPr lang="ko-KR" altLang="en-US" dirty="0"/>
              <a:t> 사장은 최소 홈페이지를 외주 맡기는 연습에서 최대 홈페이지 무료제작을 함으로 인해 서로 </a:t>
            </a:r>
            <a:r>
              <a:rPr lang="ko-KR" altLang="en-US" dirty="0" err="1"/>
              <a:t>윈윈</a:t>
            </a:r>
            <a:r>
              <a:rPr lang="ko-KR" altLang="en-US" dirty="0"/>
              <a:t> </a:t>
            </a:r>
            <a:r>
              <a:rPr lang="ko-KR" altLang="en-US" dirty="0" err="1"/>
              <a:t>할수</a:t>
            </a:r>
            <a:r>
              <a:rPr lang="ko-KR" altLang="en-US" dirty="0"/>
              <a:t> 있기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82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구성원들의 소감을 요약하자면 </a:t>
            </a:r>
            <a:r>
              <a:rPr lang="ko-KR" altLang="en-US" dirty="0" err="1"/>
              <a:t>어렵긴했지만</a:t>
            </a:r>
            <a:r>
              <a:rPr lang="ko-KR" altLang="en-US" dirty="0"/>
              <a:t> 그만큼 배우게 된 것도 많았다는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56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11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강사님이 소개한 사이트에서 우리가 선정한 주제와 잘 맞는 템플릿을 알아보고 </a:t>
            </a:r>
            <a:r>
              <a:rPr lang="en-US" altLang="ko-KR" dirty="0" err="1"/>
              <a:t>Zay</a:t>
            </a:r>
            <a:r>
              <a:rPr lang="en-US" altLang="ko-KR" dirty="0"/>
              <a:t> shop</a:t>
            </a:r>
            <a:r>
              <a:rPr lang="ko-KR" altLang="en-US" dirty="0"/>
              <a:t>이라는 템플릿을 선정했습니다</a:t>
            </a:r>
            <a:r>
              <a:rPr lang="en-US" altLang="ko-KR" dirty="0"/>
              <a:t>. </a:t>
            </a:r>
            <a:r>
              <a:rPr lang="ko-KR" altLang="en-US" dirty="0"/>
              <a:t>보시는 것은 </a:t>
            </a:r>
            <a:r>
              <a:rPr lang="ko-KR" altLang="en-US" dirty="0" err="1"/>
              <a:t>메인페이지로</a:t>
            </a:r>
            <a:r>
              <a:rPr lang="en-US" altLang="ko-KR" dirty="0"/>
              <a:t>,</a:t>
            </a:r>
            <a:r>
              <a:rPr lang="ko-KR" altLang="en-US" dirty="0"/>
              <a:t> 헤더 부분에 </a:t>
            </a:r>
            <a:r>
              <a:rPr lang="en-US" altLang="ko-KR" dirty="0"/>
              <a:t>Home, about, shop, contact</a:t>
            </a:r>
            <a:r>
              <a:rPr lang="ko-KR" altLang="en-US" dirty="0"/>
              <a:t>라는 메뉴와 오른쪽에 검색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고객부분이 있어 우리가 배웠던 것을 잘 적용할 수 있겠다 싶어서 이것으로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3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컨텐츠 부분으로 클릭하면 상품소개페이지의 </a:t>
            </a:r>
            <a:r>
              <a:rPr lang="ko-KR" altLang="en-US" dirty="0" err="1"/>
              <a:t>각카테고리로</a:t>
            </a:r>
            <a:r>
              <a:rPr lang="ko-KR" altLang="en-US" dirty="0"/>
              <a:t>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4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ko-KR" altLang="en-US" dirty="0" err="1"/>
              <a:t>메인페이지의</a:t>
            </a:r>
            <a:r>
              <a:rPr lang="ko-KR" altLang="en-US" dirty="0"/>
              <a:t> 컨텐츠 부분으로 특별한 상품을 소개하는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풋터</a:t>
            </a:r>
            <a:r>
              <a:rPr lang="ko-KR" altLang="en-US" dirty="0"/>
              <a:t> 부분으로 판매자 정보와 </a:t>
            </a:r>
            <a:r>
              <a:rPr lang="ko-KR" altLang="en-US" dirty="0" err="1"/>
              <a:t>헤더에있는</a:t>
            </a:r>
            <a:r>
              <a:rPr lang="ko-KR" altLang="en-US" dirty="0"/>
              <a:t> 정보들</a:t>
            </a:r>
            <a:r>
              <a:rPr lang="en-US" altLang="ko-KR" dirty="0"/>
              <a:t>, SNS</a:t>
            </a:r>
            <a:r>
              <a:rPr lang="ko-KR" altLang="en-US" dirty="0"/>
              <a:t>등이 있는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1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.twenty.style/v1/sogondak/15749962?fbclid=PAAaaF_ALLe1osC654g9sysKH9BzpOOXUJe1uZY1NX5gYQl0WYsLDl_JiM2E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7C17B1-61AF-CA33-976F-611B1D1B0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b="1" dirty="0"/>
              <a:t>SOGONDAK</a:t>
            </a:r>
            <a:br>
              <a:rPr lang="en-US" altLang="ko-KR" b="1" dirty="0"/>
            </a:br>
            <a:r>
              <a:rPr lang="ko-KR" altLang="en-US" sz="2400" dirty="0"/>
              <a:t>홈페이지 만들기</a:t>
            </a:r>
            <a:endParaRPr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8D1B0-52C5-2A7F-1DE0-3FD6B75D2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559135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r" latinLnBrk="0"/>
            <a:r>
              <a:rPr lang="ko-KR" altLang="en-US" b="1" dirty="0"/>
              <a:t>수업 일찍 </a:t>
            </a:r>
            <a:r>
              <a:rPr lang="ko-KR" altLang="en-US" b="1" dirty="0" err="1"/>
              <a:t>끝내주시조</a:t>
            </a:r>
            <a:endParaRPr lang="en-US" altLang="ko-KR" b="1" dirty="0"/>
          </a:p>
          <a:p>
            <a:pPr algn="r" latinLnBrk="0"/>
            <a:r>
              <a:rPr lang="en-US" altLang="ko-KR" sz="1400" dirty="0"/>
              <a:t>2023.04.12 (</a:t>
            </a:r>
            <a:r>
              <a:rPr lang="ko-KR" altLang="en-US" sz="1400" dirty="0"/>
              <a:t>수</a:t>
            </a:r>
            <a:r>
              <a:rPr lang="en-US" altLang="ko-KR" sz="1400" dirty="0"/>
              <a:t>)</a:t>
            </a:r>
          </a:p>
          <a:p>
            <a:pPr algn="r" latinLnBrk="0"/>
            <a:r>
              <a:rPr lang="ko-KR" altLang="en-US" sz="1800" dirty="0"/>
              <a:t>강승훈</a:t>
            </a:r>
            <a:r>
              <a:rPr lang="en-US" altLang="ko-KR" sz="1800" dirty="0"/>
              <a:t>, </a:t>
            </a:r>
            <a:r>
              <a:rPr lang="ko-KR" altLang="en-US" sz="1800" dirty="0"/>
              <a:t>김윤섭</a:t>
            </a:r>
            <a:r>
              <a:rPr lang="en-US" altLang="ko-KR" sz="1800" dirty="0"/>
              <a:t>, </a:t>
            </a:r>
            <a:r>
              <a:rPr lang="ko-KR" altLang="en-US" sz="1800" dirty="0"/>
              <a:t>이호준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전영덕</a:t>
            </a:r>
            <a:r>
              <a:rPr lang="en-US" altLang="ko-KR" sz="1800" dirty="0"/>
              <a:t>, </a:t>
            </a:r>
            <a:r>
              <a:rPr lang="ko-KR" altLang="en-US" sz="1800" dirty="0"/>
              <a:t>최성진</a:t>
            </a:r>
          </a:p>
        </p:txBody>
      </p:sp>
      <p:sp>
        <p:nvSpPr>
          <p:cNvPr id="50" name="Freeform: Shape 4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AE74AE52-6B0B-3FE8-682F-2583F13E2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4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2DDD89-3607-96AD-704C-66C64AC249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75"/>
            <a:ext cx="12192000" cy="64135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72404B0-C844-0A96-9304-C9179FF0267B}"/>
              </a:ext>
            </a:extLst>
          </p:cNvPr>
          <p:cNvGrpSpPr/>
          <p:nvPr/>
        </p:nvGrpSpPr>
        <p:grpSpPr>
          <a:xfrm>
            <a:off x="0" y="2295526"/>
            <a:ext cx="12063730" cy="4420870"/>
            <a:chOff x="0" y="3420000"/>
            <a:chExt cx="12063730" cy="3296395"/>
          </a:xfrm>
        </p:grpSpPr>
        <p:sp>
          <p:nvSpPr>
            <p:cNvPr id="5" name="도형 67">
              <a:extLst>
                <a:ext uri="{FF2B5EF4-FFF2-40B4-BE49-F238E27FC236}">
                  <a16:creationId xmlns:a16="http://schemas.microsoft.com/office/drawing/2014/main" id="{471AA073-5C0B-74CC-99EE-DD7D6C3970DC}"/>
                </a:ext>
              </a:extLst>
            </p:cNvPr>
            <p:cNvSpPr>
              <a:spLocks/>
            </p:cNvSpPr>
            <p:nvPr/>
          </p:nvSpPr>
          <p:spPr>
            <a:xfrm>
              <a:off x="0" y="3838575"/>
              <a:ext cx="12063730" cy="2877820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72">
              <a:extLst>
                <a:ext uri="{FF2B5EF4-FFF2-40B4-BE49-F238E27FC236}">
                  <a16:creationId xmlns:a16="http://schemas.microsoft.com/office/drawing/2014/main" id="{3344AB31-42CD-F716-2CAA-C0B391FFABDF}"/>
                </a:ext>
              </a:extLst>
            </p:cNvPr>
            <p:cNvSpPr txBox="1">
              <a:spLocks/>
            </p:cNvSpPr>
            <p:nvPr/>
          </p:nvSpPr>
          <p:spPr>
            <a:xfrm>
              <a:off x="108000" y="3420000"/>
              <a:ext cx="14503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Footer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C10B9E-728E-4012-E23F-8F22B5E459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2192000" cy="6394450"/>
          </a:xfrm>
          <a:prstGeom prst="rect">
            <a:avLst/>
          </a:prstGeom>
        </p:spPr>
      </p:pic>
      <p:grpSp>
        <p:nvGrpSpPr>
          <p:cNvPr id="4" name="그룹 153">
            <a:extLst>
              <a:ext uri="{FF2B5EF4-FFF2-40B4-BE49-F238E27FC236}">
                <a16:creationId xmlns:a16="http://schemas.microsoft.com/office/drawing/2014/main" id="{EEDBE64B-1953-044C-0461-420977E0122A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31">
              <a:extLst>
                <a:ext uri="{FF2B5EF4-FFF2-40B4-BE49-F238E27FC236}">
                  <a16:creationId xmlns:a16="http://schemas.microsoft.com/office/drawing/2014/main" id="{2DB9D40C-FE02-9EB5-D8EC-D1D7B56B275D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32">
              <a:extLst>
                <a:ext uri="{FF2B5EF4-FFF2-40B4-BE49-F238E27FC236}">
                  <a16:creationId xmlns:a16="http://schemas.microsoft.com/office/drawing/2014/main" id="{A6C5B615-EC37-F09B-FFD7-E9510A0E896D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93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A4568C-478F-3151-6C03-E8484E1D4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12192000" cy="64008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A260776D-D848-3CA3-902A-07E10CCA91E4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A809419D-4E82-3F05-7A72-7150141E6E3F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A4AEAE17-B43F-09EC-6ECB-50716D89D9C9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551459-96F6-F2F8-146F-2084416017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3EA7DB7D-10F0-0E56-7669-8960E4FFA96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59C5B1E3-5890-6532-6871-1690DB0779A7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Shop-Single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CA33E050-3C19-9BCC-7785-388FE18D6764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48064D-4577-D0F9-809A-5B6D8F7A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75"/>
            <a:ext cx="12192000" cy="63881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C6125765-50B0-7A72-2ED5-722972DAAD93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20F5F765-CE14-B8A4-1617-0C42BC7EBC8D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FFC35232-D74F-42C0-C5B3-138A9C79AA3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6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3BBF6B-E058-7976-B370-BC2FB87E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6" y="0"/>
            <a:ext cx="1031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3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5BAEFE-71DC-E480-01F3-665B35D4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052"/>
            <a:ext cx="12192000" cy="56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C5BC0B-9B3D-8985-B7C3-FFED7CB2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19162"/>
            <a:ext cx="11830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99F9E7-8005-86CF-6B2C-53365765A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75400"/>
          </a:xfrm>
          <a:prstGeom prst="rect">
            <a:avLst/>
          </a:prstGeom>
        </p:spPr>
      </p:pic>
      <p:sp>
        <p:nvSpPr>
          <p:cNvPr id="6" name="텍스트 상자 11"/>
          <p:cNvSpPr txBox="1">
            <a:spLocks/>
          </p:cNvSpPr>
          <p:nvPr/>
        </p:nvSpPr>
        <p:spPr>
          <a:xfrm>
            <a:off x="107078" y="72000"/>
            <a:ext cx="1540748" cy="3202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➊ </a:t>
            </a:r>
            <a:r>
              <a:rPr sz="19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Top Nav 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0" y="558800"/>
            <a:ext cx="12087225" cy="361950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27"/>
          <p:cNvCxnSpPr>
            <a:cxnSpLocks/>
            <a:stCxn id="18" idx="2"/>
            <a:endCxn id="21" idx="0"/>
          </p:cNvCxnSpPr>
          <p:nvPr/>
        </p:nvCxnSpPr>
        <p:spPr>
          <a:xfrm>
            <a:off x="2827250" y="796510"/>
            <a:ext cx="0" cy="667562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 0">
            <a:extLst>
              <a:ext uri="{FF2B5EF4-FFF2-40B4-BE49-F238E27FC236}">
                <a16:creationId xmlns:a16="http://schemas.microsoft.com/office/drawing/2014/main" id="{50BD6D0B-6516-8007-33CF-873DB14BC7A2}"/>
              </a:ext>
            </a:extLst>
          </p:cNvPr>
          <p:cNvSpPr>
            <a:spLocks/>
          </p:cNvSpPr>
          <p:nvPr/>
        </p:nvSpPr>
        <p:spPr>
          <a:xfrm>
            <a:off x="1908000" y="630000"/>
            <a:ext cx="1838500" cy="166510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CFF9F2A-7617-0047-EEC0-1E9AC14E6EB0}"/>
              </a:ext>
            </a:extLst>
          </p:cNvPr>
          <p:cNvSpPr txBox="1">
            <a:spLocks/>
          </p:cNvSpPr>
          <p:nvPr/>
        </p:nvSpPr>
        <p:spPr>
          <a:xfrm>
            <a:off x="1940746" y="1464072"/>
            <a:ext cx="1773008" cy="2927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➋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메일</a:t>
            </a:r>
            <a:r>
              <a:rPr lang="en-US" altLang="ko-KR" sz="19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연락처</a:t>
            </a:r>
            <a:r>
              <a:rPr sz="19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E5212D-9E34-5021-AE67-5D3FFEB1DF36}"/>
              </a:ext>
            </a:extLst>
          </p:cNvPr>
          <p:cNvGrpSpPr/>
          <p:nvPr/>
        </p:nvGrpSpPr>
        <p:grpSpPr>
          <a:xfrm>
            <a:off x="9591659" y="630000"/>
            <a:ext cx="826801" cy="1126807"/>
            <a:chOff x="9591659" y="630000"/>
            <a:chExt cx="826801" cy="1126807"/>
          </a:xfrm>
        </p:grpSpPr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402423F1-1513-1B53-0F93-BE3EAA525F23}"/>
                </a:ext>
              </a:extLst>
            </p:cNvPr>
            <p:cNvSpPr>
              <a:spLocks/>
            </p:cNvSpPr>
            <p:nvPr/>
          </p:nvSpPr>
          <p:spPr>
            <a:xfrm>
              <a:off x="9845040" y="630000"/>
              <a:ext cx="320040" cy="16651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8" name="도형 27">
              <a:extLst>
                <a:ext uri="{FF2B5EF4-FFF2-40B4-BE49-F238E27FC236}">
                  <a16:creationId xmlns:a16="http://schemas.microsoft.com/office/drawing/2014/main" id="{DFFF8B75-6C59-C0E2-28D5-7C3F4DEA6C0D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>
              <a:off x="10005060" y="796510"/>
              <a:ext cx="0" cy="667562"/>
            </a:xfrm>
            <a:prstGeom prst="straightConnector1">
              <a:avLst/>
            </a:prstGeom>
            <a:ln w="1905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F5DF8A87-8478-2AED-9726-988970F4E580}"/>
                </a:ext>
              </a:extLst>
            </p:cNvPr>
            <p:cNvSpPr txBox="1">
              <a:spLocks/>
            </p:cNvSpPr>
            <p:nvPr/>
          </p:nvSpPr>
          <p:spPr>
            <a:xfrm>
              <a:off x="9591659" y="1464072"/>
              <a:ext cx="8268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SNS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5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8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390692-8E58-EC41-C1D9-A718955F3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550"/>
            <a:ext cx="12192000" cy="6375400"/>
          </a:xfrm>
          <a:prstGeom prst="rect">
            <a:avLst/>
          </a:prstGeom>
        </p:spPr>
      </p:pic>
      <p:grpSp>
        <p:nvGrpSpPr>
          <p:cNvPr id="14" name="그룹 108"/>
          <p:cNvGrpSpPr>
            <a:grpSpLocks/>
          </p:cNvGrpSpPr>
          <p:nvPr/>
        </p:nvGrpSpPr>
        <p:grpSpPr>
          <a:xfrm>
            <a:off x="1575276" y="916305"/>
            <a:ext cx="1869757" cy="978430"/>
            <a:chOff x="1575276" y="916305"/>
            <a:chExt cx="1869757" cy="978430"/>
          </a:xfrm>
        </p:grpSpPr>
        <p:sp>
          <p:nvSpPr>
            <p:cNvPr id="15" name="텍스트 상자 105"/>
            <p:cNvSpPr txBox="1">
              <a:spLocks/>
            </p:cNvSpPr>
            <p:nvPr/>
          </p:nvSpPr>
          <p:spPr>
            <a:xfrm>
              <a:off x="1575276" y="1602000"/>
              <a:ext cx="186975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106"/>
            <p:cNvSpPr>
              <a:spLocks/>
            </p:cNvSpPr>
            <p:nvPr/>
          </p:nvSpPr>
          <p:spPr>
            <a:xfrm>
              <a:off x="1690370" y="916305"/>
              <a:ext cx="163957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7" name="도형 107"/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2510155" y="1282700"/>
              <a:ext cx="0" cy="31930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16"/>
          <p:cNvGrpSpPr>
            <a:grpSpLocks/>
          </p:cNvGrpSpPr>
          <p:nvPr/>
        </p:nvGrpSpPr>
        <p:grpSpPr>
          <a:xfrm>
            <a:off x="3557587" y="912495"/>
            <a:ext cx="1708785" cy="982240"/>
            <a:chOff x="3557587" y="912495"/>
            <a:chExt cx="1708785" cy="982240"/>
          </a:xfrm>
        </p:grpSpPr>
        <p:sp>
          <p:nvSpPr>
            <p:cNvPr id="19" name="텍스트 상자 113"/>
            <p:cNvSpPr txBox="1">
              <a:spLocks/>
            </p:cNvSpPr>
            <p:nvPr/>
          </p:nvSpPr>
          <p:spPr>
            <a:xfrm>
              <a:off x="3557587" y="1602000"/>
              <a:ext cx="17087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14"/>
            <p:cNvSpPr>
              <a:spLocks/>
            </p:cNvSpPr>
            <p:nvPr/>
          </p:nvSpPr>
          <p:spPr>
            <a:xfrm>
              <a:off x="4411980" y="912495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1" name="도형 115"/>
            <p:cNvCxnSpPr>
              <a:cxnSpLocks/>
              <a:stCxn id="20" idx="2"/>
              <a:endCxn id="19" idx="0"/>
            </p:cNvCxnSpPr>
            <p:nvPr/>
          </p:nvCxnSpPr>
          <p:spPr>
            <a:xfrm flipH="1">
              <a:off x="4411980" y="1278890"/>
              <a:ext cx="411480" cy="32311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20"/>
          <p:cNvGrpSpPr>
            <a:grpSpLocks/>
          </p:cNvGrpSpPr>
          <p:nvPr/>
        </p:nvGrpSpPr>
        <p:grpSpPr>
          <a:xfrm>
            <a:off x="4719955" y="918210"/>
            <a:ext cx="1708785" cy="1299842"/>
            <a:chOff x="4719955" y="918210"/>
            <a:chExt cx="1708785" cy="1299842"/>
          </a:xfrm>
        </p:grpSpPr>
        <p:sp>
          <p:nvSpPr>
            <p:cNvPr id="23" name="텍스트 상자 117"/>
            <p:cNvSpPr txBox="1">
              <a:spLocks/>
            </p:cNvSpPr>
            <p:nvPr/>
          </p:nvSpPr>
          <p:spPr>
            <a:xfrm>
              <a:off x="4719955" y="1925317"/>
              <a:ext cx="17087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18"/>
            <p:cNvSpPr>
              <a:spLocks/>
            </p:cNvSpPr>
            <p:nvPr/>
          </p:nvSpPr>
          <p:spPr>
            <a:xfrm>
              <a:off x="5436235" y="91821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5" name="도형 119"/>
            <p:cNvCxnSpPr>
              <a:cxnSpLocks/>
              <a:stCxn id="24" idx="2"/>
              <a:endCxn id="23" idx="0"/>
            </p:cNvCxnSpPr>
            <p:nvPr/>
          </p:nvCxnSpPr>
          <p:spPr>
            <a:xfrm flipH="1">
              <a:off x="5574348" y="1284605"/>
              <a:ext cx="273367" cy="640712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124"/>
          <p:cNvGrpSpPr>
            <a:grpSpLocks/>
          </p:cNvGrpSpPr>
          <p:nvPr/>
        </p:nvGrpSpPr>
        <p:grpSpPr>
          <a:xfrm>
            <a:off x="7479030" y="914400"/>
            <a:ext cx="1719108" cy="980335"/>
            <a:chOff x="7479030" y="914400"/>
            <a:chExt cx="1719108" cy="980335"/>
          </a:xfrm>
        </p:grpSpPr>
        <p:sp>
          <p:nvSpPr>
            <p:cNvPr id="27" name="텍스트 상자 121"/>
            <p:cNvSpPr txBox="1">
              <a:spLocks/>
            </p:cNvSpPr>
            <p:nvPr/>
          </p:nvSpPr>
          <p:spPr>
            <a:xfrm>
              <a:off x="7512528" y="1602000"/>
              <a:ext cx="168561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➏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문의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게시판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122"/>
            <p:cNvSpPr>
              <a:spLocks/>
            </p:cNvSpPr>
            <p:nvPr/>
          </p:nvSpPr>
          <p:spPr>
            <a:xfrm>
              <a:off x="7479030" y="91440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9" name="도형 123"/>
            <p:cNvCxnSpPr>
              <a:cxnSpLocks/>
              <a:stCxn id="28" idx="2"/>
              <a:endCxn id="27" idx="0"/>
            </p:cNvCxnSpPr>
            <p:nvPr/>
          </p:nvCxnSpPr>
          <p:spPr>
            <a:xfrm>
              <a:off x="7890510" y="1280795"/>
              <a:ext cx="464823" cy="321205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128"/>
          <p:cNvGrpSpPr>
            <a:grpSpLocks/>
          </p:cNvGrpSpPr>
          <p:nvPr/>
        </p:nvGrpSpPr>
        <p:grpSpPr>
          <a:xfrm>
            <a:off x="5774053" y="910590"/>
            <a:ext cx="1685609" cy="984145"/>
            <a:chOff x="5774053" y="910590"/>
            <a:chExt cx="1685609" cy="984145"/>
          </a:xfrm>
        </p:grpSpPr>
        <p:sp>
          <p:nvSpPr>
            <p:cNvPr id="31" name="텍스트 상자 125"/>
            <p:cNvSpPr txBox="1">
              <a:spLocks/>
            </p:cNvSpPr>
            <p:nvPr/>
          </p:nvSpPr>
          <p:spPr>
            <a:xfrm>
              <a:off x="5774053" y="1602000"/>
              <a:ext cx="1685609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➎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상품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126"/>
            <p:cNvSpPr>
              <a:spLocks/>
            </p:cNvSpPr>
            <p:nvPr/>
          </p:nvSpPr>
          <p:spPr>
            <a:xfrm>
              <a:off x="6428740" y="91059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3" name="도형 127"/>
            <p:cNvCxnSpPr>
              <a:cxnSpLocks/>
              <a:stCxn id="32" idx="2"/>
              <a:endCxn id="31" idx="0"/>
            </p:cNvCxnSpPr>
            <p:nvPr/>
          </p:nvCxnSpPr>
          <p:spPr>
            <a:xfrm flipH="1">
              <a:off x="6616858" y="1276985"/>
              <a:ext cx="223362" cy="325015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197"/>
          <p:cNvGrpSpPr>
            <a:grpSpLocks/>
          </p:cNvGrpSpPr>
          <p:nvPr/>
        </p:nvGrpSpPr>
        <p:grpSpPr>
          <a:xfrm>
            <a:off x="4445" y="69850"/>
            <a:ext cx="12078335" cy="1336040"/>
            <a:chOff x="4445" y="69850"/>
            <a:chExt cx="12078335" cy="1336040"/>
          </a:xfrm>
        </p:grpSpPr>
        <p:sp>
          <p:nvSpPr>
            <p:cNvPr id="36" name="도형 195"/>
            <p:cNvSpPr>
              <a:spLocks/>
            </p:cNvSpPr>
            <p:nvPr/>
          </p:nvSpPr>
          <p:spPr>
            <a:xfrm>
              <a:off x="4445" y="852805"/>
              <a:ext cx="12078335" cy="55308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196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Header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6" name="그룹 124">
            <a:extLst>
              <a:ext uri="{FF2B5EF4-FFF2-40B4-BE49-F238E27FC236}">
                <a16:creationId xmlns:a16="http://schemas.microsoft.com/office/drawing/2014/main" id="{F684AC51-6572-C7C8-2EB3-1AEB301C4F93}"/>
              </a:ext>
            </a:extLst>
          </p:cNvPr>
          <p:cNvGrpSpPr>
            <a:grpSpLocks/>
          </p:cNvGrpSpPr>
          <p:nvPr/>
        </p:nvGrpSpPr>
        <p:grpSpPr>
          <a:xfrm>
            <a:off x="9399430" y="906780"/>
            <a:ext cx="2240120" cy="1018330"/>
            <a:chOff x="7479030" y="914400"/>
            <a:chExt cx="2240120" cy="1018330"/>
          </a:xfrm>
        </p:grpSpPr>
        <p:sp>
          <p:nvSpPr>
            <p:cNvPr id="47" name="텍스트 상자 121">
              <a:extLst>
                <a:ext uri="{FF2B5EF4-FFF2-40B4-BE49-F238E27FC236}">
                  <a16:creationId xmlns:a16="http://schemas.microsoft.com/office/drawing/2014/main" id="{00A26BA9-CAB8-A9D4-122A-06743319449C}"/>
                </a:ext>
              </a:extLst>
            </p:cNvPr>
            <p:cNvSpPr txBox="1">
              <a:spLocks/>
            </p:cNvSpPr>
            <p:nvPr/>
          </p:nvSpPr>
          <p:spPr>
            <a:xfrm>
              <a:off x="7582734" y="1639995"/>
              <a:ext cx="213641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algn="l" hangingPunct="1">
                <a:buClr>
                  <a:srgbClr val="FF0000"/>
                </a:buClr>
              </a:pPr>
              <a:r>
                <a:rPr lang="ko-KR" altLang="en-US" b="0" i="0" dirty="0">
                  <a:solidFill>
                    <a:srgbClr val="FF0000"/>
                  </a:solidFill>
                  <a:effectLst/>
                  <a:latin typeface="Noto Sans KR"/>
                </a:rPr>
                <a:t>➐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r>
                <a:rPr sz="1900" dirty="0"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122">
              <a:extLst>
                <a:ext uri="{FF2B5EF4-FFF2-40B4-BE49-F238E27FC236}">
                  <a16:creationId xmlns:a16="http://schemas.microsoft.com/office/drawing/2014/main" id="{66FDD7A2-814F-54B7-AAE7-EEABFA8D785A}"/>
                </a:ext>
              </a:extLst>
            </p:cNvPr>
            <p:cNvSpPr>
              <a:spLocks/>
            </p:cNvSpPr>
            <p:nvPr/>
          </p:nvSpPr>
          <p:spPr>
            <a:xfrm>
              <a:off x="7479030" y="914400"/>
              <a:ext cx="822960" cy="366395"/>
            </a:xfrm>
            <a:prstGeom prst="round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9" name="도형 123">
              <a:extLst>
                <a:ext uri="{FF2B5EF4-FFF2-40B4-BE49-F238E27FC236}">
                  <a16:creationId xmlns:a16="http://schemas.microsoft.com/office/drawing/2014/main" id="{3EEA89C5-2E4C-E9F0-8C79-541CDD9BD7A2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7890510" y="1280795"/>
              <a:ext cx="760432" cy="359200"/>
            </a:xfrm>
            <a:prstGeom prst="straightConnector1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9BF0C7-6F77-49DA-7F12-4DFBD461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48C7A-6A85-5585-2C81-E2CDBCF4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75" y="1475485"/>
            <a:ext cx="6378508" cy="5039499"/>
          </a:xfrm>
        </p:spPr>
        <p:txBody>
          <a:bodyPr>
            <a:normAutofit lnSpcReduction="10000"/>
          </a:bodyPr>
          <a:lstStyle/>
          <a:p>
            <a:r>
              <a:rPr lang="ko-KR" altLang="en-US" sz="2200" b="1" dirty="0"/>
              <a:t>서론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en-US" altLang="ko-KR" sz="2200" b="1" dirty="0" err="1"/>
              <a:t>Sogondak</a:t>
            </a:r>
            <a:r>
              <a:rPr lang="en-US" altLang="ko-KR" sz="2200" b="1" dirty="0"/>
              <a:t>? </a:t>
            </a:r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주제선정이유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본론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HTML </a:t>
            </a:r>
            <a:r>
              <a:rPr lang="ko-KR" altLang="en-US" sz="2200" b="1" dirty="0"/>
              <a:t>파일 </a:t>
            </a:r>
            <a:r>
              <a:rPr lang="en-US" altLang="ko-KR" sz="2200" b="1" dirty="0"/>
              <a:t>( </a:t>
            </a:r>
            <a:r>
              <a:rPr lang="en-US" altLang="ko-KR" sz="2200" b="1" dirty="0" err="1"/>
              <a:t>Zay</a:t>
            </a:r>
            <a:r>
              <a:rPr lang="en-US" altLang="ko-KR" sz="2200" b="1" dirty="0"/>
              <a:t> Shop )</a:t>
            </a:r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화면설계도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기능 구현 </a:t>
            </a:r>
            <a:r>
              <a:rPr lang="en-US" altLang="ko-KR" sz="2200" b="1" dirty="0"/>
              <a:t>( </a:t>
            </a:r>
            <a:r>
              <a:rPr lang="ko-KR" altLang="en-US" sz="2200" b="1" dirty="0"/>
              <a:t>로그인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게시판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장바구니 </a:t>
            </a:r>
            <a:r>
              <a:rPr lang="en-US" altLang="ko-KR" sz="2200" b="1" dirty="0"/>
              <a:t>)</a:t>
            </a:r>
          </a:p>
          <a:p>
            <a:pPr marL="0" indent="0">
              <a:buNone/>
            </a:pPr>
            <a:endParaRPr lang="en-US" altLang="ko-KR" sz="2200" b="1" dirty="0"/>
          </a:p>
          <a:p>
            <a:r>
              <a:rPr lang="ko-KR" altLang="en-US" sz="2200" b="1" dirty="0"/>
              <a:t>마무리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 </a:t>
            </a:r>
            <a:r>
              <a:rPr lang="ko-KR" altLang="en-US" sz="2200" b="1" dirty="0"/>
              <a:t>개선 및 요구사항</a:t>
            </a:r>
            <a:endParaRPr lang="en-US" altLang="ko-KR" sz="2200" b="1" dirty="0"/>
          </a:p>
          <a:p>
            <a:pPr marL="0" indent="0">
              <a:buNone/>
            </a:pPr>
            <a:r>
              <a:rPr lang="ko-KR" altLang="en-US" sz="2200" b="1" dirty="0"/>
              <a:t> </a:t>
            </a:r>
            <a:r>
              <a:rPr lang="en-US" altLang="ko-KR" sz="2200" b="1" dirty="0"/>
              <a:t>	- </a:t>
            </a:r>
            <a:r>
              <a:rPr lang="ko-KR" altLang="en-US" sz="2200" b="1" dirty="0"/>
              <a:t>소감</a:t>
            </a:r>
            <a:endParaRPr lang="en-US" altLang="ko-KR" sz="2200" b="1" dirty="0"/>
          </a:p>
          <a:p>
            <a:pPr marL="0" indent="0">
              <a:buNone/>
            </a:pPr>
            <a:endParaRPr lang="en-US" altLang="ko-KR" sz="2200" b="1" dirty="0"/>
          </a:p>
          <a:p>
            <a:endParaRPr lang="ko-KR" altLang="en-US" sz="2200" dirty="0"/>
          </a:p>
          <a:p>
            <a:pPr marL="0" indent="0">
              <a:buNone/>
            </a:pPr>
            <a:endParaRPr lang="en-US" altLang="ko-KR" sz="2200" b="1" dirty="0"/>
          </a:p>
          <a:p>
            <a:endParaRPr lang="en-US" altLang="ko-KR" sz="2200" b="1" dirty="0"/>
          </a:p>
          <a:p>
            <a:endParaRPr lang="ko-KR" altLang="en-US" sz="22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75843-4950-84AD-0DFC-4DA67F28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C89B6-8E2B-4BD4-D42E-25B89098973E}"/>
              </a:ext>
            </a:extLst>
          </p:cNvPr>
          <p:cNvSpPr txBox="1"/>
          <p:nvPr/>
        </p:nvSpPr>
        <p:spPr>
          <a:xfrm>
            <a:off x="8857636" y="136253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종류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바위 너구리</a:t>
            </a:r>
          </a:p>
        </p:txBody>
      </p:sp>
    </p:spTree>
    <p:extLst>
      <p:ext uri="{BB962C8B-B14F-4D97-AF65-F5344CB8AC3E}">
        <p14:creationId xmlns:p14="http://schemas.microsoft.com/office/powerpoint/2010/main" val="20005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3ACD981-7C61-DC11-2295-D2314B26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12192000" cy="64008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B42DE11-E83C-4D4C-DD7D-D9DDFBA22AD8}"/>
              </a:ext>
            </a:extLst>
          </p:cNvPr>
          <p:cNvGrpSpPr/>
          <p:nvPr/>
        </p:nvGrpSpPr>
        <p:grpSpPr>
          <a:xfrm>
            <a:off x="0" y="3420000"/>
            <a:ext cx="12063730" cy="3296395"/>
            <a:chOff x="0" y="3420000"/>
            <a:chExt cx="12063730" cy="3296395"/>
          </a:xfrm>
        </p:grpSpPr>
        <p:sp>
          <p:nvSpPr>
            <p:cNvPr id="5" name="도형 67"/>
            <p:cNvSpPr>
              <a:spLocks/>
            </p:cNvSpPr>
            <p:nvPr/>
          </p:nvSpPr>
          <p:spPr>
            <a:xfrm>
              <a:off x="0" y="3838575"/>
              <a:ext cx="12063730" cy="2877820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72"/>
            <p:cNvSpPr txBox="1">
              <a:spLocks/>
            </p:cNvSpPr>
            <p:nvPr/>
          </p:nvSpPr>
          <p:spPr>
            <a:xfrm>
              <a:off x="108000" y="3420000"/>
              <a:ext cx="14503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Footer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그룹 101"/>
          <p:cNvGrpSpPr>
            <a:grpSpLocks/>
          </p:cNvGrpSpPr>
          <p:nvPr/>
        </p:nvGrpSpPr>
        <p:grpSpPr>
          <a:xfrm>
            <a:off x="1565910" y="3295333"/>
            <a:ext cx="2490470" cy="2104667"/>
            <a:chOff x="1565910" y="3238183"/>
            <a:chExt cx="2490470" cy="2104667"/>
          </a:xfrm>
        </p:grpSpPr>
        <p:sp>
          <p:nvSpPr>
            <p:cNvPr id="9" name="도형 77"/>
            <p:cNvSpPr>
              <a:spLocks/>
            </p:cNvSpPr>
            <p:nvPr/>
          </p:nvSpPr>
          <p:spPr>
            <a:xfrm>
              <a:off x="1565910" y="3902850"/>
              <a:ext cx="249047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" name="도형 85"/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811145" y="3530918"/>
              <a:ext cx="5716" cy="371932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상자 87"/>
            <p:cNvSpPr txBox="1">
              <a:spLocks/>
            </p:cNvSpPr>
            <p:nvPr/>
          </p:nvSpPr>
          <p:spPr>
            <a:xfrm>
              <a:off x="1765618" y="3238183"/>
              <a:ext cx="210248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</a:t>
              </a:r>
              <a:r>
                <a:rPr 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홈페이지</a:t>
              </a:r>
              <a:r>
                <a:rPr sz="1900" dirty="0"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" name="그룹 102"/>
          <p:cNvGrpSpPr>
            <a:grpSpLocks/>
          </p:cNvGrpSpPr>
          <p:nvPr/>
        </p:nvGrpSpPr>
        <p:grpSpPr>
          <a:xfrm>
            <a:off x="4187191" y="3240000"/>
            <a:ext cx="1461770" cy="2160000"/>
            <a:chOff x="4187191" y="3221672"/>
            <a:chExt cx="1461770" cy="2160000"/>
          </a:xfrm>
        </p:grpSpPr>
        <p:sp>
          <p:nvSpPr>
            <p:cNvPr id="13" name="도형 89"/>
            <p:cNvSpPr>
              <a:spLocks/>
            </p:cNvSpPr>
            <p:nvPr/>
          </p:nvSpPr>
          <p:spPr>
            <a:xfrm>
              <a:off x="4288076" y="3941672"/>
              <a:ext cx="126000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94"/>
            <p:cNvSpPr txBox="1">
              <a:spLocks/>
            </p:cNvSpPr>
            <p:nvPr/>
          </p:nvSpPr>
          <p:spPr>
            <a:xfrm>
              <a:off x="4187191" y="3221672"/>
              <a:ext cx="146177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" name="도형 95"/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4918076" y="3514407"/>
              <a:ext cx="0" cy="427265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103"/>
          <p:cNvGrpSpPr>
            <a:grpSpLocks/>
          </p:cNvGrpSpPr>
          <p:nvPr/>
        </p:nvGrpSpPr>
        <p:grpSpPr>
          <a:xfrm>
            <a:off x="7383700" y="3221671"/>
            <a:ext cx="1260000" cy="2178329"/>
            <a:chOff x="7383700" y="3221671"/>
            <a:chExt cx="1260000" cy="2178329"/>
          </a:xfrm>
        </p:grpSpPr>
        <p:sp>
          <p:nvSpPr>
            <p:cNvPr id="16" name="도형 97"/>
            <p:cNvSpPr>
              <a:spLocks/>
            </p:cNvSpPr>
            <p:nvPr/>
          </p:nvSpPr>
          <p:spPr>
            <a:xfrm>
              <a:off x="7383700" y="3960000"/>
              <a:ext cx="1260000" cy="14400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7" name="도형 98"/>
            <p:cNvCxnSpPr>
              <a:cxnSpLocks/>
              <a:stCxn id="16" idx="0"/>
              <a:endCxn id="18" idx="2"/>
            </p:cNvCxnSpPr>
            <p:nvPr/>
          </p:nvCxnSpPr>
          <p:spPr>
            <a:xfrm flipV="1">
              <a:off x="8013700" y="3514406"/>
              <a:ext cx="0" cy="445594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텍스트 상자 100"/>
            <p:cNvSpPr txBox="1">
              <a:spLocks/>
            </p:cNvSpPr>
            <p:nvPr/>
          </p:nvSpPr>
          <p:spPr>
            <a:xfrm>
              <a:off x="7569835" y="3221671"/>
              <a:ext cx="88773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</a:t>
              </a:r>
              <a:r>
                <a:rPr 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>
                  <a:latin typeface="맑은 고딕" charset="0"/>
                  <a:ea typeface="맑은 고딕" charset="0"/>
                </a:rPr>
                <a:t>Info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83761B-CDE8-2CD1-B2D2-F21EBF3A89E8}"/>
              </a:ext>
            </a:extLst>
          </p:cNvPr>
          <p:cNvGrpSpPr/>
          <p:nvPr/>
        </p:nvGrpSpPr>
        <p:grpSpPr>
          <a:xfrm>
            <a:off x="1872615" y="5577950"/>
            <a:ext cx="2726373" cy="386715"/>
            <a:chOff x="1872615" y="5577950"/>
            <a:chExt cx="2726373" cy="386715"/>
          </a:xfrm>
        </p:grpSpPr>
        <p:sp>
          <p:nvSpPr>
            <p:cNvPr id="39" name="도형 89">
              <a:extLst>
                <a:ext uri="{FF2B5EF4-FFF2-40B4-BE49-F238E27FC236}">
                  <a16:creationId xmlns:a16="http://schemas.microsoft.com/office/drawing/2014/main" id="{F6C51FF3-F733-28E6-C892-48D73F785745}"/>
                </a:ext>
              </a:extLst>
            </p:cNvPr>
            <p:cNvSpPr>
              <a:spLocks/>
            </p:cNvSpPr>
            <p:nvPr/>
          </p:nvSpPr>
          <p:spPr>
            <a:xfrm>
              <a:off x="1872615" y="5577950"/>
              <a:ext cx="784860" cy="38671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94">
              <a:extLst>
                <a:ext uri="{FF2B5EF4-FFF2-40B4-BE49-F238E27FC236}">
                  <a16:creationId xmlns:a16="http://schemas.microsoft.com/office/drawing/2014/main" id="{739E85AA-3569-A7DA-A1A4-FE6D8E70A544}"/>
                </a:ext>
              </a:extLst>
            </p:cNvPr>
            <p:cNvSpPr txBox="1">
              <a:spLocks/>
            </p:cNvSpPr>
            <p:nvPr/>
          </p:nvSpPr>
          <p:spPr>
            <a:xfrm>
              <a:off x="3137218" y="5616872"/>
              <a:ext cx="146177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➎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SNS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3" name="도형 95">
              <a:extLst>
                <a:ext uri="{FF2B5EF4-FFF2-40B4-BE49-F238E27FC236}">
                  <a16:creationId xmlns:a16="http://schemas.microsoft.com/office/drawing/2014/main" id="{8B5E8793-F69E-9CD7-1884-AA6E3E23C246}"/>
                </a:ext>
              </a:extLst>
            </p:cNvPr>
            <p:cNvCxnSpPr>
              <a:cxnSpLocks/>
              <a:stCxn id="39" idx="3"/>
              <a:endCxn id="42" idx="1"/>
            </p:cNvCxnSpPr>
            <p:nvPr/>
          </p:nvCxnSpPr>
          <p:spPr>
            <a:xfrm flipV="1">
              <a:off x="2657475" y="5763240"/>
              <a:ext cx="479743" cy="8068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7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A9D7945-5A48-1C3D-42EA-750868879B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075"/>
            <a:ext cx="12192000" cy="6394450"/>
          </a:xfrm>
          <a:prstGeom prst="rect">
            <a:avLst/>
          </a:prstGeom>
        </p:spPr>
      </p:pic>
      <p:grpSp>
        <p:nvGrpSpPr>
          <p:cNvPr id="5" name="그룹 166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64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- 1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65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169"/>
          <p:cNvGrpSpPr>
            <a:grpSpLocks/>
          </p:cNvGrpSpPr>
          <p:nvPr/>
        </p:nvGrpSpPr>
        <p:grpSpPr>
          <a:xfrm>
            <a:off x="1914525" y="1451610"/>
            <a:ext cx="8357235" cy="4215130"/>
            <a:chOff x="1914525" y="1451610"/>
            <a:chExt cx="8357235" cy="4215130"/>
          </a:xfrm>
        </p:grpSpPr>
        <p:sp>
          <p:nvSpPr>
            <p:cNvPr id="9" name="도형 167"/>
            <p:cNvSpPr>
              <a:spLocks/>
            </p:cNvSpPr>
            <p:nvPr/>
          </p:nvSpPr>
          <p:spPr>
            <a:xfrm>
              <a:off x="1914525" y="1451610"/>
              <a:ext cx="8357235" cy="421513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텍스트 상자 168"/>
            <p:cNvSpPr txBox="1">
              <a:spLocks/>
            </p:cNvSpPr>
            <p:nvPr/>
          </p:nvSpPr>
          <p:spPr>
            <a:xfrm>
              <a:off x="2049780" y="1651635"/>
              <a:ext cx="2098040" cy="289560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이벤트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C52878-8FC6-EE9C-74E8-B1A5091DC1A9}"/>
              </a:ext>
            </a:extLst>
          </p:cNvPr>
          <p:cNvGrpSpPr/>
          <p:nvPr/>
        </p:nvGrpSpPr>
        <p:grpSpPr>
          <a:xfrm>
            <a:off x="62230" y="2738755"/>
            <a:ext cx="11973560" cy="1346200"/>
            <a:chOff x="62230" y="2738755"/>
            <a:chExt cx="11973560" cy="1346200"/>
          </a:xfrm>
        </p:grpSpPr>
        <p:grpSp>
          <p:nvGrpSpPr>
            <p:cNvPr id="15" name="그룹 184"/>
            <p:cNvGrpSpPr>
              <a:grpSpLocks/>
            </p:cNvGrpSpPr>
            <p:nvPr/>
          </p:nvGrpSpPr>
          <p:grpSpPr>
            <a:xfrm>
              <a:off x="62230" y="2738755"/>
              <a:ext cx="11973560" cy="1346200"/>
              <a:chOff x="62230" y="2738755"/>
              <a:chExt cx="11973560" cy="1346200"/>
            </a:xfrm>
          </p:grpSpPr>
          <p:sp>
            <p:nvSpPr>
              <p:cNvPr id="11" name="도형 175"/>
              <p:cNvSpPr>
                <a:spLocks/>
              </p:cNvSpPr>
              <p:nvPr/>
            </p:nvSpPr>
            <p:spPr>
              <a:xfrm>
                <a:off x="11657330" y="3197225"/>
                <a:ext cx="378460" cy="887730"/>
              </a:xfrm>
              <a:prstGeom prst="rect">
                <a:avLst/>
              </a:pr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" name="도형 180"/>
              <p:cNvSpPr>
                <a:spLocks/>
              </p:cNvSpPr>
              <p:nvPr/>
            </p:nvSpPr>
            <p:spPr>
              <a:xfrm>
                <a:off x="62230" y="3193415"/>
                <a:ext cx="378460" cy="887730"/>
              </a:xfrm>
              <a:prstGeom prst="rect">
                <a:avLst/>
              </a:pr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" name="텍스트 상자 181"/>
              <p:cNvSpPr txBox="1">
                <a:spLocks/>
              </p:cNvSpPr>
              <p:nvPr/>
            </p:nvSpPr>
            <p:spPr>
              <a:xfrm>
                <a:off x="423545" y="2738755"/>
                <a:ext cx="1453515" cy="29273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hangingPunct="1"/>
                <a:r>
                  <a:rPr sz="190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➌ </a:t>
                </a:r>
                <a:r>
                  <a:rPr sz="19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슬라이드</a:t>
                </a: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cxnSp>
          <p:nvCxnSpPr>
            <p:cNvPr id="14" name="도형 182"/>
            <p:cNvCxnSpPr>
              <a:stCxn id="12" idx="3"/>
              <a:endCxn id="13" idx="2"/>
            </p:cNvCxnSpPr>
            <p:nvPr/>
          </p:nvCxnSpPr>
          <p:spPr>
            <a:xfrm flipV="1">
              <a:off x="440055" y="3030855"/>
              <a:ext cx="710565" cy="606425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1B7C20-9AD7-3528-3924-E5A89CEDEA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"/>
            <a:ext cx="12192000" cy="6381750"/>
          </a:xfrm>
          <a:prstGeom prst="rect">
            <a:avLst/>
          </a:prstGeom>
        </p:spPr>
      </p:pic>
      <p:grpSp>
        <p:nvGrpSpPr>
          <p:cNvPr id="8" name="그룹 189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9" name="텍스트 상자 187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 페이지 - 2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188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그룹 205"/>
          <p:cNvGrpSpPr>
            <a:grpSpLocks/>
          </p:cNvGrpSpPr>
          <p:nvPr/>
        </p:nvGrpSpPr>
        <p:grpSpPr>
          <a:xfrm>
            <a:off x="1914525" y="856615"/>
            <a:ext cx="8357235" cy="4215130"/>
            <a:chOff x="1914525" y="961390"/>
            <a:chExt cx="8357235" cy="4215130"/>
          </a:xfrm>
        </p:grpSpPr>
        <p:sp>
          <p:nvSpPr>
            <p:cNvPr id="12" name="도형 198"/>
            <p:cNvSpPr>
              <a:spLocks/>
            </p:cNvSpPr>
            <p:nvPr/>
          </p:nvSpPr>
          <p:spPr>
            <a:xfrm>
              <a:off x="1914525" y="961390"/>
              <a:ext cx="8357235" cy="421513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99"/>
            <p:cNvSpPr txBox="1">
              <a:spLocks/>
            </p:cNvSpPr>
            <p:nvPr/>
          </p:nvSpPr>
          <p:spPr>
            <a:xfrm>
              <a:off x="2049780" y="1161415"/>
              <a:ext cx="2098040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카테고리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329468-8677-1B48-78FF-BDD5AB7DAF1B}"/>
              </a:ext>
            </a:extLst>
          </p:cNvPr>
          <p:cNvGrpSpPr/>
          <p:nvPr/>
        </p:nvGrpSpPr>
        <p:grpSpPr>
          <a:xfrm>
            <a:off x="6346507" y="2009775"/>
            <a:ext cx="4007169" cy="2878455"/>
            <a:chOff x="6346507" y="2009775"/>
            <a:chExt cx="4007169" cy="2878455"/>
          </a:xfrm>
        </p:grpSpPr>
        <p:grpSp>
          <p:nvGrpSpPr>
            <p:cNvPr id="18" name="그룹 209"/>
            <p:cNvGrpSpPr>
              <a:grpSpLocks/>
            </p:cNvGrpSpPr>
            <p:nvPr/>
          </p:nvGrpSpPr>
          <p:grpSpPr>
            <a:xfrm>
              <a:off x="7061200" y="4526280"/>
              <a:ext cx="3292476" cy="361950"/>
              <a:chOff x="5668645" y="4612005"/>
              <a:chExt cx="3292476" cy="361950"/>
            </a:xfrm>
          </p:grpSpPr>
          <p:sp>
            <p:nvSpPr>
              <p:cNvPr id="14" name="도형 204"/>
              <p:cNvSpPr>
                <a:spLocks/>
              </p:cNvSpPr>
              <p:nvPr/>
            </p:nvSpPr>
            <p:spPr>
              <a:xfrm>
                <a:off x="5668645" y="4612005"/>
                <a:ext cx="770890" cy="36195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텍스트 상자 208"/>
              <p:cNvSpPr txBox="1">
                <a:spLocks/>
              </p:cNvSpPr>
              <p:nvPr/>
            </p:nvSpPr>
            <p:spPr>
              <a:xfrm>
                <a:off x="6469381" y="4646612"/>
                <a:ext cx="2491740" cy="29273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hangingPunct="1"/>
                <a:r>
                  <a:rPr sz="19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➌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상품</a:t>
                </a:r>
                <a:r>
                  <a:rPr sz="19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리스트로</a:t>
                </a:r>
                <a:r>
                  <a:rPr sz="19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900" dirty="0" err="1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이동</a:t>
                </a: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A6B1084C-3B09-CAB3-A96E-50149041DBE3}"/>
                </a:ext>
              </a:extLst>
            </p:cNvPr>
            <p:cNvSpPr/>
            <p:nvPr/>
          </p:nvSpPr>
          <p:spPr>
            <a:xfrm>
              <a:off x="6346507" y="2009775"/>
              <a:ext cx="2200275" cy="2189480"/>
            </a:xfrm>
            <a:prstGeom prst="flowChartConnector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B0009-3A34-4A0F-9A65-68BB76F3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5"/>
            <a:ext cx="12192000" cy="6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E8BCF79-01B7-6520-1055-D7B77A07A7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8" name="그룹 153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3" name="텍스트 상자 131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32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152"/>
          <p:cNvGrpSpPr>
            <a:grpSpLocks/>
          </p:cNvGrpSpPr>
          <p:nvPr/>
        </p:nvGrpSpPr>
        <p:grpSpPr>
          <a:xfrm>
            <a:off x="122555" y="1480820"/>
            <a:ext cx="11856085" cy="5169535"/>
            <a:chOff x="122555" y="1480820"/>
            <a:chExt cx="11856085" cy="5169535"/>
          </a:xfrm>
        </p:grpSpPr>
        <p:sp>
          <p:nvSpPr>
            <p:cNvPr id="5" name="도형 136"/>
            <p:cNvSpPr>
              <a:spLocks/>
            </p:cNvSpPr>
            <p:nvPr/>
          </p:nvSpPr>
          <p:spPr>
            <a:xfrm>
              <a:off x="122555" y="1480820"/>
              <a:ext cx="11856085" cy="516953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141"/>
            <p:cNvSpPr txBox="1">
              <a:spLocks/>
            </p:cNvSpPr>
            <p:nvPr/>
          </p:nvSpPr>
          <p:spPr>
            <a:xfrm>
              <a:off x="311150" y="1663700"/>
              <a:ext cx="210375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홈페이지 소개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E01F5E4-5034-327E-E96E-F57A61A5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725"/>
            <a:ext cx="12192000" cy="6407150"/>
          </a:xfrm>
          <a:prstGeom prst="rect">
            <a:avLst/>
          </a:prstGeom>
        </p:spPr>
      </p:pic>
      <p:grpSp>
        <p:nvGrpSpPr>
          <p:cNvPr id="8" name="그룹 150"/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3" name="텍스트 상자 145"/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About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46"/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149"/>
          <p:cNvGrpSpPr>
            <a:grpSpLocks/>
          </p:cNvGrpSpPr>
          <p:nvPr/>
        </p:nvGrpSpPr>
        <p:grpSpPr>
          <a:xfrm>
            <a:off x="1197610" y="1004570"/>
            <a:ext cx="9772015" cy="3353435"/>
            <a:chOff x="1197610" y="1004570"/>
            <a:chExt cx="9772015" cy="3353435"/>
          </a:xfrm>
        </p:grpSpPr>
        <p:sp>
          <p:nvSpPr>
            <p:cNvPr id="5" name="도형 147"/>
            <p:cNvSpPr>
              <a:spLocks/>
            </p:cNvSpPr>
            <p:nvPr/>
          </p:nvSpPr>
          <p:spPr>
            <a:xfrm>
              <a:off x="1197610" y="1004570"/>
              <a:ext cx="9772015" cy="335343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148"/>
            <p:cNvSpPr txBox="1">
              <a:spLocks/>
            </p:cNvSpPr>
            <p:nvPr/>
          </p:nvSpPr>
          <p:spPr>
            <a:xfrm>
              <a:off x="1358265" y="1163955"/>
              <a:ext cx="210375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마스코트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8BEBEF-E883-3845-9342-91E660D5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46075"/>
            <a:ext cx="12192000" cy="63944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1FFD773E-356A-803F-D8BC-BF9696E9A367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A8CF620A-9E2B-4EEA-46AB-BF3B395F048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 -1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57A81347-7F28-97ED-DE59-02135771EFB2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82CF06-1C5B-3C66-A02E-C6A25073AF3B}"/>
              </a:ext>
            </a:extLst>
          </p:cNvPr>
          <p:cNvGrpSpPr/>
          <p:nvPr/>
        </p:nvGrpSpPr>
        <p:grpSpPr>
          <a:xfrm>
            <a:off x="121920" y="1633220"/>
            <a:ext cx="3602355" cy="2719705"/>
            <a:chOff x="121920" y="1633220"/>
            <a:chExt cx="3602355" cy="2719705"/>
          </a:xfrm>
        </p:grpSpPr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169B6564-8DEA-C3C2-1F2E-B89097380653}"/>
                </a:ext>
              </a:extLst>
            </p:cNvPr>
            <p:cNvSpPr>
              <a:spLocks/>
            </p:cNvSpPr>
            <p:nvPr/>
          </p:nvSpPr>
          <p:spPr>
            <a:xfrm>
              <a:off x="1454786" y="1633220"/>
              <a:ext cx="2269489" cy="271970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28A8D927-E6FF-9693-E14F-915D6386F4DA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1636313"/>
              <a:ext cx="133286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1603A0-DCBE-06A9-6CC0-AE4426CCB3B7}"/>
              </a:ext>
            </a:extLst>
          </p:cNvPr>
          <p:cNvGrpSpPr/>
          <p:nvPr/>
        </p:nvGrpSpPr>
        <p:grpSpPr>
          <a:xfrm>
            <a:off x="3909378" y="1633220"/>
            <a:ext cx="8043847" cy="5024756"/>
            <a:chOff x="3909378" y="1633220"/>
            <a:chExt cx="8043847" cy="5024756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9198F966-7FAD-9DC9-8884-2EF589B10164}"/>
                </a:ext>
              </a:extLst>
            </p:cNvPr>
            <p:cNvSpPr txBox="1">
              <a:spLocks/>
            </p:cNvSpPr>
            <p:nvPr/>
          </p:nvSpPr>
          <p:spPr>
            <a:xfrm>
              <a:off x="10307624" y="1633220"/>
              <a:ext cx="16456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FA0D0B59-F2BA-5FD5-09BD-BF6E855EE9B1}"/>
                </a:ext>
              </a:extLst>
            </p:cNvPr>
            <p:cNvSpPr>
              <a:spLocks/>
            </p:cNvSpPr>
            <p:nvPr/>
          </p:nvSpPr>
          <p:spPr>
            <a:xfrm>
              <a:off x="3909378" y="1636314"/>
              <a:ext cx="6329998" cy="5021662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4" name="도형 147">
            <a:extLst>
              <a:ext uri="{FF2B5EF4-FFF2-40B4-BE49-F238E27FC236}">
                <a16:creationId xmlns:a16="http://schemas.microsoft.com/office/drawing/2014/main" id="{66419DBE-9A16-BD66-701A-52254781D0AB}"/>
              </a:ext>
            </a:extLst>
          </p:cNvPr>
          <p:cNvSpPr>
            <a:spLocks/>
          </p:cNvSpPr>
          <p:nvPr/>
        </p:nvSpPr>
        <p:spPr>
          <a:xfrm>
            <a:off x="4510086" y="4493578"/>
            <a:ext cx="981075" cy="4117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83352A-50C6-D334-417D-8C5EFB118F22}"/>
              </a:ext>
            </a:extLst>
          </p:cNvPr>
          <p:cNvGrpSpPr/>
          <p:nvPr/>
        </p:nvGrpSpPr>
        <p:grpSpPr>
          <a:xfrm>
            <a:off x="4016056" y="2486978"/>
            <a:ext cx="1952944" cy="1939289"/>
            <a:chOff x="4016056" y="2486978"/>
            <a:chExt cx="1952944" cy="1939289"/>
          </a:xfrm>
        </p:grpSpPr>
        <p:sp>
          <p:nvSpPr>
            <p:cNvPr id="29" name="도형 147">
              <a:extLst>
                <a:ext uri="{FF2B5EF4-FFF2-40B4-BE49-F238E27FC236}">
                  <a16:creationId xmlns:a16="http://schemas.microsoft.com/office/drawing/2014/main" id="{1EA18ABB-0EB7-7878-2791-740C1A7F6F7E}"/>
                </a:ext>
              </a:extLst>
            </p:cNvPr>
            <p:cNvSpPr>
              <a:spLocks/>
            </p:cNvSpPr>
            <p:nvPr/>
          </p:nvSpPr>
          <p:spPr>
            <a:xfrm>
              <a:off x="4857748" y="3156345"/>
              <a:ext cx="285752" cy="26598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147">
              <a:extLst>
                <a:ext uri="{FF2B5EF4-FFF2-40B4-BE49-F238E27FC236}">
                  <a16:creationId xmlns:a16="http://schemas.microsoft.com/office/drawing/2014/main" id="{57B01072-AA87-92DC-E85B-D971EC119B73}"/>
                </a:ext>
              </a:extLst>
            </p:cNvPr>
            <p:cNvSpPr>
              <a:spLocks/>
            </p:cNvSpPr>
            <p:nvPr/>
          </p:nvSpPr>
          <p:spPr>
            <a:xfrm>
              <a:off x="4857749" y="3463052"/>
              <a:ext cx="285751" cy="26598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147">
              <a:extLst>
                <a:ext uri="{FF2B5EF4-FFF2-40B4-BE49-F238E27FC236}">
                  <a16:creationId xmlns:a16="http://schemas.microsoft.com/office/drawing/2014/main" id="{A433595F-50C3-C46E-80BF-5EAD170D0526}"/>
                </a:ext>
              </a:extLst>
            </p:cNvPr>
            <p:cNvSpPr>
              <a:spLocks/>
            </p:cNvSpPr>
            <p:nvPr/>
          </p:nvSpPr>
          <p:spPr>
            <a:xfrm>
              <a:off x="4016056" y="2486978"/>
              <a:ext cx="1952944" cy="193928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3" name="도형 147">
            <a:extLst>
              <a:ext uri="{FF2B5EF4-FFF2-40B4-BE49-F238E27FC236}">
                <a16:creationId xmlns:a16="http://schemas.microsoft.com/office/drawing/2014/main" id="{A7A69D56-A984-2A8D-4303-2866D4C6FA4A}"/>
              </a:ext>
            </a:extLst>
          </p:cNvPr>
          <p:cNvSpPr>
            <a:spLocks/>
          </p:cNvSpPr>
          <p:nvPr/>
        </p:nvSpPr>
        <p:spPr>
          <a:xfrm>
            <a:off x="9353550" y="2194242"/>
            <a:ext cx="830261" cy="18542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9E4BDE-F3F9-CE22-A0AF-F08F7F30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944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19FFCE89-5050-5209-E5F5-6B1FB0DA243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8CAC9496-7F9A-C041-2EEE-A4BB24D5863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 -2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75367106-C033-2688-2B86-F7E9274768CC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텍스트 상자 148">
            <a:extLst>
              <a:ext uri="{FF2B5EF4-FFF2-40B4-BE49-F238E27FC236}">
                <a16:creationId xmlns:a16="http://schemas.microsoft.com/office/drawing/2014/main" id="{52A538E9-485B-962E-8B7B-C3C1A0FAD0F8}"/>
              </a:ext>
            </a:extLst>
          </p:cNvPr>
          <p:cNvSpPr txBox="1">
            <a:spLocks/>
          </p:cNvSpPr>
          <p:nvPr/>
        </p:nvSpPr>
        <p:spPr>
          <a:xfrm>
            <a:off x="10307624" y="584595"/>
            <a:ext cx="1645601" cy="2927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altLang="en-US" sz="19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➋ </a:t>
            </a:r>
            <a:r>
              <a:rPr lang="ko-KR" altLang="en-US" sz="1900" dirty="0">
                <a:latin typeface="맑은 고딕" charset="0"/>
                <a:ea typeface="맑은 고딕" charset="0"/>
              </a:rPr>
              <a:t>상품 리스트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147">
            <a:extLst>
              <a:ext uri="{FF2B5EF4-FFF2-40B4-BE49-F238E27FC236}">
                <a16:creationId xmlns:a16="http://schemas.microsoft.com/office/drawing/2014/main" id="{8A0A6206-E264-DDC6-78D4-880965D8082D}"/>
              </a:ext>
            </a:extLst>
          </p:cNvPr>
          <p:cNvSpPr>
            <a:spLocks/>
          </p:cNvSpPr>
          <p:nvPr/>
        </p:nvSpPr>
        <p:spPr>
          <a:xfrm>
            <a:off x="3909378" y="587689"/>
            <a:ext cx="6329998" cy="437020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147">
            <a:extLst>
              <a:ext uri="{FF2B5EF4-FFF2-40B4-BE49-F238E27FC236}">
                <a16:creationId xmlns:a16="http://schemas.microsoft.com/office/drawing/2014/main" id="{F27A8A85-BE14-3116-DB47-AA08EA5599EB}"/>
              </a:ext>
            </a:extLst>
          </p:cNvPr>
          <p:cNvSpPr>
            <a:spLocks/>
          </p:cNvSpPr>
          <p:nvPr/>
        </p:nvSpPr>
        <p:spPr>
          <a:xfrm>
            <a:off x="6372442" y="4592622"/>
            <a:ext cx="981075" cy="2633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54418B-3F1F-B849-0138-228273E36C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413500"/>
          </a:xfrm>
          <a:prstGeom prst="rect">
            <a:avLst/>
          </a:prstGeom>
        </p:spPr>
      </p:pic>
      <p:grpSp>
        <p:nvGrpSpPr>
          <p:cNvPr id="4" name="그룹 150">
            <a:extLst>
              <a:ext uri="{FF2B5EF4-FFF2-40B4-BE49-F238E27FC236}">
                <a16:creationId xmlns:a16="http://schemas.microsoft.com/office/drawing/2014/main" id="{040D6431-84C8-2145-D7BE-0B7D27040E0B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45">
              <a:extLst>
                <a:ext uri="{FF2B5EF4-FFF2-40B4-BE49-F238E27FC236}">
                  <a16:creationId xmlns:a16="http://schemas.microsoft.com/office/drawing/2014/main" id="{0D746BB4-B0EB-DAD7-8F39-891B093C71E8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 err="1">
                  <a:latin typeface="맑은 고딕" charset="0"/>
                  <a:ea typeface="맑은 고딕" charset="0"/>
                </a:rPr>
                <a:t>IteamJoin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46">
              <a:extLst>
                <a:ext uri="{FF2B5EF4-FFF2-40B4-BE49-F238E27FC236}">
                  <a16:creationId xmlns:a16="http://schemas.microsoft.com/office/drawing/2014/main" id="{2FA226E5-19A0-4A65-F99F-082801D175FC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A8A182-59D9-2193-95A2-D7065C795A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9724" y="4314825"/>
            <a:ext cx="4924425" cy="1419225"/>
          </a:xfrm>
          <a:prstGeom prst="rect">
            <a:avLst/>
          </a:prstGeom>
          <a:solidFill>
            <a:srgbClr val="E9EEF5"/>
          </a:solidFill>
          <a:ln>
            <a:solidFill>
              <a:srgbClr val="E9E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24188F-B9F9-8381-0BA2-202AF6317707}"/>
              </a:ext>
            </a:extLst>
          </p:cNvPr>
          <p:cNvGrpSpPr/>
          <p:nvPr/>
        </p:nvGrpSpPr>
        <p:grpSpPr>
          <a:xfrm>
            <a:off x="314325" y="1758550"/>
            <a:ext cx="4943474" cy="3327800"/>
            <a:chOff x="314325" y="1758550"/>
            <a:chExt cx="4943474" cy="3327800"/>
          </a:xfrm>
        </p:grpSpPr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6EC1FD99-3D21-2100-4DC2-C7F13FA6EC29}"/>
                </a:ext>
              </a:extLst>
            </p:cNvPr>
            <p:cNvSpPr>
              <a:spLocks/>
            </p:cNvSpPr>
            <p:nvPr/>
          </p:nvSpPr>
          <p:spPr>
            <a:xfrm>
              <a:off x="1943102" y="1758550"/>
              <a:ext cx="3314697" cy="332780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48">
              <a:extLst>
                <a:ext uri="{FF2B5EF4-FFF2-40B4-BE49-F238E27FC236}">
                  <a16:creationId xmlns:a16="http://schemas.microsoft.com/office/drawing/2014/main" id="{C1A877EB-37FC-2659-2188-52FE14E6B355}"/>
                </a:ext>
              </a:extLst>
            </p:cNvPr>
            <p:cNvSpPr txBox="1">
              <a:spLocks/>
            </p:cNvSpPr>
            <p:nvPr/>
          </p:nvSpPr>
          <p:spPr>
            <a:xfrm>
              <a:off x="314325" y="1778002"/>
              <a:ext cx="155257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r>
                <a:rPr lang="ko-KR" altLang="en-US" sz="1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800">
                  <a:latin typeface="맑은 고딕" charset="0"/>
                  <a:ea typeface="맑은 고딕" charset="0"/>
                </a:rPr>
                <a:t>상품 이미지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8617A1-D64D-D988-96FA-3E16CC9C1591}"/>
              </a:ext>
            </a:extLst>
          </p:cNvPr>
          <p:cNvGrpSpPr/>
          <p:nvPr/>
        </p:nvGrpSpPr>
        <p:grpSpPr>
          <a:xfrm>
            <a:off x="5410199" y="1762125"/>
            <a:ext cx="4772025" cy="2571749"/>
            <a:chOff x="5400674" y="1743075"/>
            <a:chExt cx="4772025" cy="2571749"/>
          </a:xfrm>
        </p:grpSpPr>
        <p:sp>
          <p:nvSpPr>
            <p:cNvPr id="8" name="텍스트 상자 148">
              <a:extLst>
                <a:ext uri="{FF2B5EF4-FFF2-40B4-BE49-F238E27FC236}">
                  <a16:creationId xmlns:a16="http://schemas.microsoft.com/office/drawing/2014/main" id="{7FEC61FA-0E5C-A98F-006C-EC8703D08C7B}"/>
                </a:ext>
              </a:extLst>
            </p:cNvPr>
            <p:cNvSpPr txBox="1">
              <a:spLocks/>
            </p:cNvSpPr>
            <p:nvPr/>
          </p:nvSpPr>
          <p:spPr>
            <a:xfrm>
              <a:off x="8527098" y="1758952"/>
              <a:ext cx="1645601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47">
              <a:extLst>
                <a:ext uri="{FF2B5EF4-FFF2-40B4-BE49-F238E27FC236}">
                  <a16:creationId xmlns:a16="http://schemas.microsoft.com/office/drawing/2014/main" id="{DF15F652-662A-B52D-D999-01CDFC069C49}"/>
                </a:ext>
              </a:extLst>
            </p:cNvPr>
            <p:cNvSpPr>
              <a:spLocks/>
            </p:cNvSpPr>
            <p:nvPr/>
          </p:nvSpPr>
          <p:spPr>
            <a:xfrm>
              <a:off x="5400674" y="1743075"/>
              <a:ext cx="4772025" cy="257174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5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C86DBB-501A-D2BD-90C3-E14226F92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12192000" cy="64008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652012C2-36A7-7E8B-2E4A-2ECBF1C7DFC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2A5EBEBA-A4E6-C470-775B-B6132CE6243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Shop-Single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095A41F7-2687-F06B-40A4-2DDB90993830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D7FD8D-A4B3-9C2D-C822-582E44844DF9}"/>
              </a:ext>
            </a:extLst>
          </p:cNvPr>
          <p:cNvGrpSpPr/>
          <p:nvPr/>
        </p:nvGrpSpPr>
        <p:grpSpPr>
          <a:xfrm>
            <a:off x="121920" y="1701731"/>
            <a:ext cx="5171533" cy="3365220"/>
            <a:chOff x="580076" y="1785620"/>
            <a:chExt cx="9659300" cy="4872355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6F5691F8-C07E-AF5E-D5F1-08A060A12A1C}"/>
                </a:ext>
              </a:extLst>
            </p:cNvPr>
            <p:cNvSpPr txBox="1">
              <a:spLocks/>
            </p:cNvSpPr>
            <p:nvPr/>
          </p:nvSpPr>
          <p:spPr>
            <a:xfrm>
              <a:off x="580076" y="1794193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상품 이미지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9B01F5DF-81DF-5AED-D6EF-D52F47021A31}"/>
                </a:ext>
              </a:extLst>
            </p:cNvPr>
            <p:cNvSpPr>
              <a:spLocks/>
            </p:cNvSpPr>
            <p:nvPr/>
          </p:nvSpPr>
          <p:spPr>
            <a:xfrm>
              <a:off x="3909378" y="1785620"/>
              <a:ext cx="6329998" cy="487235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86DA4-BA93-1D31-2A8C-4E9CF2C5235C}"/>
              </a:ext>
            </a:extLst>
          </p:cNvPr>
          <p:cNvGrpSpPr/>
          <p:nvPr/>
        </p:nvGrpSpPr>
        <p:grpSpPr>
          <a:xfrm>
            <a:off x="5444455" y="1700332"/>
            <a:ext cx="6294664" cy="2719705"/>
            <a:chOff x="1454786" y="1633220"/>
            <a:chExt cx="2961578" cy="2719705"/>
          </a:xfrm>
        </p:grpSpPr>
        <p:sp>
          <p:nvSpPr>
            <p:cNvPr id="13" name="도형 147">
              <a:extLst>
                <a:ext uri="{FF2B5EF4-FFF2-40B4-BE49-F238E27FC236}">
                  <a16:creationId xmlns:a16="http://schemas.microsoft.com/office/drawing/2014/main" id="{3B83778F-B362-6C4D-CD4B-C6A14103EAC3}"/>
                </a:ext>
              </a:extLst>
            </p:cNvPr>
            <p:cNvSpPr>
              <a:spLocks/>
            </p:cNvSpPr>
            <p:nvPr/>
          </p:nvSpPr>
          <p:spPr>
            <a:xfrm>
              <a:off x="1454786" y="1633220"/>
              <a:ext cx="2206337" cy="271970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D4759E13-35D5-BA3F-046B-106FCEB3E2A4}"/>
                </a:ext>
              </a:extLst>
            </p:cNvPr>
            <p:cNvSpPr txBox="1">
              <a:spLocks/>
            </p:cNvSpPr>
            <p:nvPr/>
          </p:nvSpPr>
          <p:spPr>
            <a:xfrm>
              <a:off x="3689267" y="1634619"/>
              <a:ext cx="727097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상세정보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A43383-4DF2-19D2-F392-847BA6254EB7}"/>
              </a:ext>
            </a:extLst>
          </p:cNvPr>
          <p:cNvGrpSpPr/>
          <p:nvPr/>
        </p:nvGrpSpPr>
        <p:grpSpPr>
          <a:xfrm>
            <a:off x="5444455" y="4915538"/>
            <a:ext cx="6742215" cy="386715"/>
            <a:chOff x="1932484" y="5577950"/>
            <a:chExt cx="6474512" cy="386715"/>
          </a:xfrm>
        </p:grpSpPr>
        <p:sp>
          <p:nvSpPr>
            <p:cNvPr id="24" name="도형 89">
              <a:extLst>
                <a:ext uri="{FF2B5EF4-FFF2-40B4-BE49-F238E27FC236}">
                  <a16:creationId xmlns:a16="http://schemas.microsoft.com/office/drawing/2014/main" id="{A213CEDE-7FF5-8392-6B4F-5427349C1B38}"/>
                </a:ext>
              </a:extLst>
            </p:cNvPr>
            <p:cNvSpPr>
              <a:spLocks/>
            </p:cNvSpPr>
            <p:nvPr/>
          </p:nvSpPr>
          <p:spPr>
            <a:xfrm>
              <a:off x="1932484" y="5577950"/>
              <a:ext cx="4503249" cy="38671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텍스트 상자 94">
              <a:extLst>
                <a:ext uri="{FF2B5EF4-FFF2-40B4-BE49-F238E27FC236}">
                  <a16:creationId xmlns:a16="http://schemas.microsoft.com/office/drawing/2014/main" id="{EE9E4E52-61B0-AFA9-D3D7-8383CC8931F4}"/>
                </a:ext>
              </a:extLst>
            </p:cNvPr>
            <p:cNvSpPr txBox="1">
              <a:spLocks/>
            </p:cNvSpPr>
            <p:nvPr/>
          </p:nvSpPr>
          <p:spPr>
            <a:xfrm>
              <a:off x="6493173" y="5630851"/>
              <a:ext cx="1913823" cy="280912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➍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구매</a:t>
              </a:r>
              <a:r>
                <a:rPr lang="en-US" altLang="ko-KR" sz="1900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6301ED-B06D-8340-70F1-8A1514419E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53980" y="4474430"/>
            <a:ext cx="1642145" cy="38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solidFill>
                  <a:srgbClr val="FFFFFF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105422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EF79D5-2348-19A3-50A1-51449F5F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38175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548865DC-3860-2690-C6EB-CB8F28475263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A7973E31-4D24-189C-D5FD-5B9FCE8C30D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F2C2F028-7725-9A24-4FB4-4820279684E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EE5F3-6A48-3A02-8620-FB1B7A47ED6B}"/>
              </a:ext>
            </a:extLst>
          </p:cNvPr>
          <p:cNvGrpSpPr/>
          <p:nvPr/>
        </p:nvGrpSpPr>
        <p:grpSpPr>
          <a:xfrm>
            <a:off x="3087256" y="872455"/>
            <a:ext cx="7719710" cy="1149290"/>
            <a:chOff x="3784024" y="1799553"/>
            <a:chExt cx="14418743" cy="1664008"/>
          </a:xfrm>
        </p:grpSpPr>
        <p:sp>
          <p:nvSpPr>
            <p:cNvPr id="3" name="텍스트 상자 148">
              <a:extLst>
                <a:ext uri="{FF2B5EF4-FFF2-40B4-BE49-F238E27FC236}">
                  <a16:creationId xmlns:a16="http://schemas.microsoft.com/office/drawing/2014/main" id="{2C295BC7-4E3D-A3FD-9A60-9A7487E7AAE1}"/>
                </a:ext>
              </a:extLst>
            </p:cNvPr>
            <p:cNvSpPr txBox="1">
              <a:spLocks/>
            </p:cNvSpPr>
            <p:nvPr/>
          </p:nvSpPr>
          <p:spPr>
            <a:xfrm>
              <a:off x="14901373" y="1799553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게시판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147">
              <a:extLst>
                <a:ext uri="{FF2B5EF4-FFF2-40B4-BE49-F238E27FC236}">
                  <a16:creationId xmlns:a16="http://schemas.microsoft.com/office/drawing/2014/main" id="{5CC468B0-E038-4346-16FA-02A89E1A356F}"/>
                </a:ext>
              </a:extLst>
            </p:cNvPr>
            <p:cNvSpPr>
              <a:spLocks/>
            </p:cNvSpPr>
            <p:nvPr/>
          </p:nvSpPr>
          <p:spPr>
            <a:xfrm>
              <a:off x="3784024" y="1799553"/>
              <a:ext cx="10981322" cy="166400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A8BB0F-F915-4222-838C-97105284CB5B}"/>
              </a:ext>
            </a:extLst>
          </p:cNvPr>
          <p:cNvGrpSpPr/>
          <p:nvPr/>
        </p:nvGrpSpPr>
        <p:grpSpPr>
          <a:xfrm>
            <a:off x="3087255" y="2137486"/>
            <a:ext cx="7860378" cy="4061978"/>
            <a:chOff x="1423210" y="1407644"/>
            <a:chExt cx="3698231" cy="4061978"/>
          </a:xfrm>
        </p:grpSpPr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5CBB3E17-5C5D-BDA3-9994-C1738C2775A1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406197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4995691B-F045-45DB-C84E-55CEE80195DF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634619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>
                  <a:latin typeface="맑은 고딕" charset="0"/>
                  <a:ea typeface="맑은 고딕" charset="0"/>
                </a:rPr>
                <a:t>게시글 리스트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" name="도형 147">
            <a:extLst>
              <a:ext uri="{FF2B5EF4-FFF2-40B4-BE49-F238E27FC236}">
                <a16:creationId xmlns:a16="http://schemas.microsoft.com/office/drawing/2014/main" id="{9F3DB232-0496-3AC7-FF09-436212DA07AE}"/>
              </a:ext>
            </a:extLst>
          </p:cNvPr>
          <p:cNvSpPr>
            <a:spLocks/>
          </p:cNvSpPr>
          <p:nvPr/>
        </p:nvSpPr>
        <p:spPr>
          <a:xfrm>
            <a:off x="8187655" y="2165667"/>
            <a:ext cx="737806" cy="1854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3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BA0B287-B3D5-3EA1-BF44-AE433EF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4EDB8BAB-A1BE-269E-E2BD-A14B1934219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45">
              <a:extLst>
                <a:ext uri="{FF2B5EF4-FFF2-40B4-BE49-F238E27FC236}">
                  <a16:creationId xmlns:a16="http://schemas.microsoft.com/office/drawing/2014/main" id="{187F541B-7088-73B8-8395-9C3681EFE0E8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Contact – </a:t>
              </a:r>
              <a:r>
                <a:rPr lang="en-US" sz="1900" dirty="0" err="1">
                  <a:latin typeface="맑은 고딕" charset="0"/>
                  <a:ea typeface="맑은 고딕" charset="0"/>
                </a:rPr>
                <a:t>BoardWrite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46">
              <a:extLst>
                <a:ext uri="{FF2B5EF4-FFF2-40B4-BE49-F238E27FC236}">
                  <a16:creationId xmlns:a16="http://schemas.microsoft.com/office/drawing/2014/main" id="{E7CB6A87-A089-6D8E-8EFD-5C2F647D7553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167400-3F9F-E8F8-792A-6BA406A500BC}"/>
              </a:ext>
            </a:extLst>
          </p:cNvPr>
          <p:cNvGrpSpPr/>
          <p:nvPr/>
        </p:nvGrpSpPr>
        <p:grpSpPr>
          <a:xfrm>
            <a:off x="3087256" y="1543572"/>
            <a:ext cx="7719710" cy="965716"/>
            <a:chOff x="3784024" y="2018180"/>
            <a:chExt cx="14418743" cy="1398219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F700926C-F1C7-8116-1B95-92213531C9A2}"/>
                </a:ext>
              </a:extLst>
            </p:cNvPr>
            <p:cNvSpPr txBox="1">
              <a:spLocks/>
            </p:cNvSpPr>
            <p:nvPr/>
          </p:nvSpPr>
          <p:spPr>
            <a:xfrm>
              <a:off x="14901373" y="2018180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게시판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9BFDD61A-6FA5-4E41-E329-6ECFBF7E257D}"/>
                </a:ext>
              </a:extLst>
            </p:cNvPr>
            <p:cNvSpPr>
              <a:spLocks/>
            </p:cNvSpPr>
            <p:nvPr/>
          </p:nvSpPr>
          <p:spPr>
            <a:xfrm>
              <a:off x="3784024" y="2018181"/>
              <a:ext cx="10981322" cy="139821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6F4DF-5FFB-1E52-C7E4-CE7ECD062217}"/>
              </a:ext>
            </a:extLst>
          </p:cNvPr>
          <p:cNvGrpSpPr/>
          <p:nvPr/>
        </p:nvGrpSpPr>
        <p:grpSpPr>
          <a:xfrm>
            <a:off x="3087255" y="2556936"/>
            <a:ext cx="7860378" cy="2577126"/>
            <a:chOff x="1423210" y="1407644"/>
            <a:chExt cx="3698231" cy="2577126"/>
          </a:xfrm>
        </p:grpSpPr>
        <p:sp>
          <p:nvSpPr>
            <p:cNvPr id="13" name="도형 147">
              <a:extLst>
                <a:ext uri="{FF2B5EF4-FFF2-40B4-BE49-F238E27FC236}">
                  <a16:creationId xmlns:a16="http://schemas.microsoft.com/office/drawing/2014/main" id="{80AEF720-75EF-5217-74FB-3F3C25E3E0EC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2577126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29B348C2-4DFB-5231-522B-D17FAE0B4C1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게시글 작성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34688F-7810-6C95-7CE2-3FE9A56F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394450"/>
          </a:xfrm>
          <a:prstGeom prst="rect">
            <a:avLst/>
          </a:prstGeom>
        </p:spPr>
      </p:pic>
      <p:grpSp>
        <p:nvGrpSpPr>
          <p:cNvPr id="7" name="그룹 153">
            <a:extLst>
              <a:ext uri="{FF2B5EF4-FFF2-40B4-BE49-F238E27FC236}">
                <a16:creationId xmlns:a16="http://schemas.microsoft.com/office/drawing/2014/main" id="{54C46E89-CB5C-7E39-D61B-83ADBE54FD47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8" name="텍스트 상자 131">
              <a:extLst>
                <a:ext uri="{FF2B5EF4-FFF2-40B4-BE49-F238E27FC236}">
                  <a16:creationId xmlns:a16="http://schemas.microsoft.com/office/drawing/2014/main" id="{495DB564-3820-BD5C-1D76-6D734FE886CE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32">
              <a:extLst>
                <a:ext uri="{FF2B5EF4-FFF2-40B4-BE49-F238E27FC236}">
                  <a16:creationId xmlns:a16="http://schemas.microsoft.com/office/drawing/2014/main" id="{15D27896-4564-B8F0-5A38-89DB8102CA9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D12917-2A16-2863-A21D-CEC1394EA630}"/>
              </a:ext>
            </a:extLst>
          </p:cNvPr>
          <p:cNvGrpSpPr/>
          <p:nvPr/>
        </p:nvGrpSpPr>
        <p:grpSpPr>
          <a:xfrm>
            <a:off x="3156332" y="1535185"/>
            <a:ext cx="7751302" cy="2399252"/>
            <a:chOff x="3474316" y="709444"/>
            <a:chExt cx="14477750" cy="3473775"/>
          </a:xfrm>
        </p:grpSpPr>
        <p:sp>
          <p:nvSpPr>
            <p:cNvPr id="14" name="텍스트 상자 148">
              <a:extLst>
                <a:ext uri="{FF2B5EF4-FFF2-40B4-BE49-F238E27FC236}">
                  <a16:creationId xmlns:a16="http://schemas.microsoft.com/office/drawing/2014/main" id="{BAE670FC-96CF-B318-19C1-575ACB4C9B1C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44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47">
              <a:extLst>
                <a:ext uri="{FF2B5EF4-FFF2-40B4-BE49-F238E27FC236}">
                  <a16:creationId xmlns:a16="http://schemas.microsoft.com/office/drawing/2014/main" id="{A8E617A0-9C61-97C4-8FEA-F43EC74B0AE0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4"/>
              <a:ext cx="10981322" cy="3473775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8DD613-B8F8-F701-79F0-1398331DD6AC}"/>
              </a:ext>
            </a:extLst>
          </p:cNvPr>
          <p:cNvGrpSpPr/>
          <p:nvPr/>
        </p:nvGrpSpPr>
        <p:grpSpPr>
          <a:xfrm>
            <a:off x="5078353" y="2118793"/>
            <a:ext cx="2010344" cy="1617646"/>
            <a:chOff x="5078353" y="2118793"/>
            <a:chExt cx="2010344" cy="1617646"/>
          </a:xfrm>
        </p:grpSpPr>
        <p:sp>
          <p:nvSpPr>
            <p:cNvPr id="22" name="도형 147">
              <a:extLst>
                <a:ext uri="{FF2B5EF4-FFF2-40B4-BE49-F238E27FC236}">
                  <a16:creationId xmlns:a16="http://schemas.microsoft.com/office/drawing/2014/main" id="{D82D477E-F83A-34EA-F8E7-7371AC13EF6A}"/>
                </a:ext>
              </a:extLst>
            </p:cNvPr>
            <p:cNvSpPr>
              <a:spLocks/>
            </p:cNvSpPr>
            <p:nvPr/>
          </p:nvSpPr>
          <p:spPr>
            <a:xfrm>
              <a:off x="5078353" y="3324641"/>
              <a:ext cx="2010344" cy="411798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47">
              <a:extLst>
                <a:ext uri="{FF2B5EF4-FFF2-40B4-BE49-F238E27FC236}">
                  <a16:creationId xmlns:a16="http://schemas.microsoft.com/office/drawing/2014/main" id="{C274E84C-FD97-B7D7-CA25-B33C8B6CA18C}"/>
                </a:ext>
              </a:extLst>
            </p:cNvPr>
            <p:cNvSpPr>
              <a:spLocks/>
            </p:cNvSpPr>
            <p:nvPr/>
          </p:nvSpPr>
          <p:spPr>
            <a:xfrm>
              <a:off x="5078353" y="2118793"/>
              <a:ext cx="2010344" cy="100784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4FA4DC8-C518-80C1-5113-BD2760C1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"/>
            <a:ext cx="12192000" cy="6381750"/>
          </a:xfrm>
          <a:prstGeom prst="rect">
            <a:avLst/>
          </a:prstGeom>
        </p:spPr>
      </p:pic>
      <p:grpSp>
        <p:nvGrpSpPr>
          <p:cNvPr id="6" name="그룹 153">
            <a:extLst>
              <a:ext uri="{FF2B5EF4-FFF2-40B4-BE49-F238E27FC236}">
                <a16:creationId xmlns:a16="http://schemas.microsoft.com/office/drawing/2014/main" id="{498F8FE6-6DFE-869F-A75A-44D28A0DBB2F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7" name="텍스트 상자 131">
              <a:extLst>
                <a:ext uri="{FF2B5EF4-FFF2-40B4-BE49-F238E27FC236}">
                  <a16:creationId xmlns:a16="http://schemas.microsoft.com/office/drawing/2014/main" id="{E324888B-5E83-E106-1557-F32D8F426816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회원가입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132">
              <a:extLst>
                <a:ext uri="{FF2B5EF4-FFF2-40B4-BE49-F238E27FC236}">
                  <a16:creationId xmlns:a16="http://schemas.microsoft.com/office/drawing/2014/main" id="{F8662FC7-0B50-5D2D-E397-2DAF8E5AB1CA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5DA9F5-ED06-53BC-9E01-38F496BF1BB3}"/>
              </a:ext>
            </a:extLst>
          </p:cNvPr>
          <p:cNvGrpSpPr/>
          <p:nvPr/>
        </p:nvGrpSpPr>
        <p:grpSpPr>
          <a:xfrm>
            <a:off x="3156332" y="1535184"/>
            <a:ext cx="7751302" cy="4236441"/>
            <a:chOff x="3474316" y="709443"/>
            <a:chExt cx="14477750" cy="6133763"/>
          </a:xfrm>
        </p:grpSpPr>
        <p:sp>
          <p:nvSpPr>
            <p:cNvPr id="10" name="텍스트 상자 148">
              <a:extLst>
                <a:ext uri="{FF2B5EF4-FFF2-40B4-BE49-F238E27FC236}">
                  <a16:creationId xmlns:a16="http://schemas.microsoft.com/office/drawing/2014/main" id="{BA8776E0-7499-3424-F8E1-465CE8B43FAF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44"/>
              <a:ext cx="3301394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회원가입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47">
              <a:extLst>
                <a:ext uri="{FF2B5EF4-FFF2-40B4-BE49-F238E27FC236}">
                  <a16:creationId xmlns:a16="http://schemas.microsoft.com/office/drawing/2014/main" id="{2298C93A-976A-2345-A51C-65E0929A330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도형 147">
            <a:extLst>
              <a:ext uri="{FF2B5EF4-FFF2-40B4-BE49-F238E27FC236}">
                <a16:creationId xmlns:a16="http://schemas.microsoft.com/office/drawing/2014/main" id="{95FF1E1E-C7B1-496C-7653-B2300DD25AC7}"/>
              </a:ext>
            </a:extLst>
          </p:cNvPr>
          <p:cNvSpPr>
            <a:spLocks/>
          </p:cNvSpPr>
          <p:nvPr/>
        </p:nvSpPr>
        <p:spPr>
          <a:xfrm>
            <a:off x="4948323" y="2098393"/>
            <a:ext cx="2215875" cy="569306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47">
            <a:extLst>
              <a:ext uri="{FF2B5EF4-FFF2-40B4-BE49-F238E27FC236}">
                <a16:creationId xmlns:a16="http://schemas.microsoft.com/office/drawing/2014/main" id="{E3E79F59-06F9-36DD-B53D-D4D49F774581}"/>
              </a:ext>
            </a:extLst>
          </p:cNvPr>
          <p:cNvSpPr>
            <a:spLocks/>
          </p:cNvSpPr>
          <p:nvPr/>
        </p:nvSpPr>
        <p:spPr>
          <a:xfrm>
            <a:off x="4948322" y="2702279"/>
            <a:ext cx="2215875" cy="122420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9" name="도형 147">
            <a:extLst>
              <a:ext uri="{FF2B5EF4-FFF2-40B4-BE49-F238E27FC236}">
                <a16:creationId xmlns:a16="http://schemas.microsoft.com/office/drawing/2014/main" id="{1A604D33-4FCF-E10F-D43F-4B061F0B760F}"/>
              </a:ext>
            </a:extLst>
          </p:cNvPr>
          <p:cNvSpPr>
            <a:spLocks/>
          </p:cNvSpPr>
          <p:nvPr/>
        </p:nvSpPr>
        <p:spPr>
          <a:xfrm>
            <a:off x="4948323" y="3951215"/>
            <a:ext cx="2215875" cy="15100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5E0CAAB-85A6-4F92-A62C-1E81713E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75"/>
            <a:ext cx="12192000" cy="6394450"/>
          </a:xfrm>
          <a:prstGeom prst="rect">
            <a:avLst/>
          </a:prstGeom>
        </p:spPr>
      </p:pic>
      <p:grpSp>
        <p:nvGrpSpPr>
          <p:cNvPr id="4" name="그룹 153">
            <a:extLst>
              <a:ext uri="{FF2B5EF4-FFF2-40B4-BE49-F238E27FC236}">
                <a16:creationId xmlns:a16="http://schemas.microsoft.com/office/drawing/2014/main" id="{579C1E7C-5E85-4DAE-161E-CB5EA90E5B38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31">
              <a:extLst>
                <a:ext uri="{FF2B5EF4-FFF2-40B4-BE49-F238E27FC236}">
                  <a16:creationId xmlns:a16="http://schemas.microsoft.com/office/drawing/2014/main" id="{D633106B-9029-6B31-5011-5E98B03B73E5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로그인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32">
              <a:extLst>
                <a:ext uri="{FF2B5EF4-FFF2-40B4-BE49-F238E27FC236}">
                  <a16:creationId xmlns:a16="http://schemas.microsoft.com/office/drawing/2014/main" id="{031AEF02-E086-BF55-8078-FB449E67F120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DBC65F-F0C9-D646-CF19-9C862B135242}"/>
              </a:ext>
            </a:extLst>
          </p:cNvPr>
          <p:cNvGrpSpPr/>
          <p:nvPr/>
        </p:nvGrpSpPr>
        <p:grpSpPr>
          <a:xfrm>
            <a:off x="8328408" y="957980"/>
            <a:ext cx="3749146" cy="337420"/>
            <a:chOff x="8328408" y="957980"/>
            <a:chExt cx="3749146" cy="337420"/>
          </a:xfrm>
        </p:grpSpPr>
        <p:sp>
          <p:nvSpPr>
            <p:cNvPr id="8" name="텍스트 상자 148">
              <a:extLst>
                <a:ext uri="{FF2B5EF4-FFF2-40B4-BE49-F238E27FC236}">
                  <a16:creationId xmlns:a16="http://schemas.microsoft.com/office/drawing/2014/main" id="{6CAA32BA-1C70-4EA9-7477-451066642015}"/>
                </a:ext>
              </a:extLst>
            </p:cNvPr>
            <p:cNvSpPr txBox="1">
              <a:spLocks/>
            </p:cNvSpPr>
            <p:nvPr/>
          </p:nvSpPr>
          <p:spPr>
            <a:xfrm>
              <a:off x="10310007" y="957980"/>
              <a:ext cx="1767547" cy="20218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로그아웃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147">
              <a:extLst>
                <a:ext uri="{FF2B5EF4-FFF2-40B4-BE49-F238E27FC236}">
                  <a16:creationId xmlns:a16="http://schemas.microsoft.com/office/drawing/2014/main" id="{C5FB4AA9-6CA4-4C22-A5D2-02937059B6B5}"/>
                </a:ext>
              </a:extLst>
            </p:cNvPr>
            <p:cNvSpPr>
              <a:spLocks/>
            </p:cNvSpPr>
            <p:nvPr/>
          </p:nvSpPr>
          <p:spPr>
            <a:xfrm>
              <a:off x="8328408" y="957980"/>
              <a:ext cx="1872868" cy="3374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147">
              <a:extLst>
                <a:ext uri="{FF2B5EF4-FFF2-40B4-BE49-F238E27FC236}">
                  <a16:creationId xmlns:a16="http://schemas.microsoft.com/office/drawing/2014/main" id="{CDD454A5-6D5D-4E97-FD9B-9FF8EEC1FC72}"/>
                </a:ext>
              </a:extLst>
            </p:cNvPr>
            <p:cNvSpPr>
              <a:spLocks/>
            </p:cNvSpPr>
            <p:nvPr/>
          </p:nvSpPr>
          <p:spPr>
            <a:xfrm>
              <a:off x="8768680" y="987762"/>
              <a:ext cx="432470" cy="172403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1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9255DA-5BB8-AF0D-D51E-F7CDB84D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650"/>
            <a:ext cx="12192000" cy="6318250"/>
          </a:xfrm>
          <a:prstGeom prst="rect">
            <a:avLst/>
          </a:prstGeom>
        </p:spPr>
      </p:pic>
      <p:grpSp>
        <p:nvGrpSpPr>
          <p:cNvPr id="5" name="그룹 153">
            <a:extLst>
              <a:ext uri="{FF2B5EF4-FFF2-40B4-BE49-F238E27FC236}">
                <a16:creationId xmlns:a16="http://schemas.microsoft.com/office/drawing/2014/main" id="{AE90CC81-C90F-5044-23BF-F892A38753F1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31">
              <a:extLst>
                <a:ext uri="{FF2B5EF4-FFF2-40B4-BE49-F238E27FC236}">
                  <a16:creationId xmlns:a16="http://schemas.microsoft.com/office/drawing/2014/main" id="{F2800908-4516-7091-E3D8-570970033FA9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32">
              <a:extLst>
                <a:ext uri="{FF2B5EF4-FFF2-40B4-BE49-F238E27FC236}">
                  <a16:creationId xmlns:a16="http://schemas.microsoft.com/office/drawing/2014/main" id="{9A7A8B54-AB26-87B8-2A6D-6EE67F76AE6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B377F1-C666-AEDC-9302-AC03A71C0E25}"/>
              </a:ext>
            </a:extLst>
          </p:cNvPr>
          <p:cNvGrpSpPr/>
          <p:nvPr/>
        </p:nvGrpSpPr>
        <p:grpSpPr>
          <a:xfrm>
            <a:off x="3089657" y="1535184"/>
            <a:ext cx="7873618" cy="1103241"/>
            <a:chOff x="3474316" y="709437"/>
            <a:chExt cx="14706210" cy="6133769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26D9B179-53EE-85A3-07CA-EA497E1146B9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37"/>
              <a:ext cx="3529854" cy="20560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8BB85355-EF3B-95CD-D79D-2E28DA92CE3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C13B34-5463-E48C-FDB5-B077CDECBE02}"/>
              </a:ext>
            </a:extLst>
          </p:cNvPr>
          <p:cNvGrpSpPr/>
          <p:nvPr/>
        </p:nvGrpSpPr>
        <p:grpSpPr>
          <a:xfrm>
            <a:off x="3087255" y="2756961"/>
            <a:ext cx="7860378" cy="1242024"/>
            <a:chOff x="1423210" y="1407644"/>
            <a:chExt cx="3698231" cy="1242024"/>
          </a:xfrm>
        </p:grpSpPr>
        <p:sp>
          <p:nvSpPr>
            <p:cNvPr id="14" name="도형 147">
              <a:extLst>
                <a:ext uri="{FF2B5EF4-FFF2-40B4-BE49-F238E27FC236}">
                  <a16:creationId xmlns:a16="http://schemas.microsoft.com/office/drawing/2014/main" id="{3C28DB3B-3F70-052B-1642-1D1A216434D4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1242024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텍스트 상자 148">
              <a:extLst>
                <a:ext uri="{FF2B5EF4-FFF2-40B4-BE49-F238E27FC236}">
                  <a16:creationId xmlns:a16="http://schemas.microsoft.com/office/drawing/2014/main" id="{94C962AA-B414-7368-ABAC-68F300F1798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목록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" name="도형 97">
            <a:extLst>
              <a:ext uri="{FF2B5EF4-FFF2-40B4-BE49-F238E27FC236}">
                <a16:creationId xmlns:a16="http://schemas.microsoft.com/office/drawing/2014/main" id="{E648611F-2101-1116-DD24-BE6B98280ADF}"/>
              </a:ext>
            </a:extLst>
          </p:cNvPr>
          <p:cNvSpPr>
            <a:spLocks/>
          </p:cNvSpPr>
          <p:nvPr/>
        </p:nvSpPr>
        <p:spPr>
          <a:xfrm>
            <a:off x="3192700" y="2900225"/>
            <a:ext cx="826850" cy="26084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8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BF2963-5841-1845-5CD3-7F1E40F8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3"/>
          <a:stretch/>
        </p:blipFill>
        <p:spPr>
          <a:xfrm>
            <a:off x="111183" y="765063"/>
            <a:ext cx="12070080" cy="5562823"/>
          </a:xfrm>
          <a:prstGeom prst="rect">
            <a:avLst/>
          </a:prstGeom>
        </p:spPr>
      </p:pic>
      <p:grpSp>
        <p:nvGrpSpPr>
          <p:cNvPr id="5" name="그룹 153">
            <a:extLst>
              <a:ext uri="{FF2B5EF4-FFF2-40B4-BE49-F238E27FC236}">
                <a16:creationId xmlns:a16="http://schemas.microsoft.com/office/drawing/2014/main" id="{AE90CC81-C90F-5044-23BF-F892A38753F1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31">
              <a:extLst>
                <a:ext uri="{FF2B5EF4-FFF2-40B4-BE49-F238E27FC236}">
                  <a16:creationId xmlns:a16="http://schemas.microsoft.com/office/drawing/2014/main" id="{F2800908-4516-7091-E3D8-570970033FA9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32">
              <a:extLst>
                <a:ext uri="{FF2B5EF4-FFF2-40B4-BE49-F238E27FC236}">
                  <a16:creationId xmlns:a16="http://schemas.microsoft.com/office/drawing/2014/main" id="{9A7A8B54-AB26-87B8-2A6D-6EE67F76AE61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B377F1-C666-AEDC-9302-AC03A71C0E25}"/>
              </a:ext>
            </a:extLst>
          </p:cNvPr>
          <p:cNvGrpSpPr/>
          <p:nvPr/>
        </p:nvGrpSpPr>
        <p:grpSpPr>
          <a:xfrm>
            <a:off x="3089657" y="1535184"/>
            <a:ext cx="7873618" cy="1103241"/>
            <a:chOff x="3474316" y="709437"/>
            <a:chExt cx="14706210" cy="6133769"/>
          </a:xfrm>
        </p:grpSpPr>
        <p:sp>
          <p:nvSpPr>
            <p:cNvPr id="11" name="텍스트 상자 148">
              <a:extLst>
                <a:ext uri="{FF2B5EF4-FFF2-40B4-BE49-F238E27FC236}">
                  <a16:creationId xmlns:a16="http://schemas.microsoft.com/office/drawing/2014/main" id="{26D9B179-53EE-85A3-07CA-EA497E1146B9}"/>
                </a:ext>
              </a:extLst>
            </p:cNvPr>
            <p:cNvSpPr txBox="1">
              <a:spLocks/>
            </p:cNvSpPr>
            <p:nvPr/>
          </p:nvSpPr>
          <p:spPr>
            <a:xfrm>
              <a:off x="14650672" y="709437"/>
              <a:ext cx="3529854" cy="20560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➋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소개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47">
              <a:extLst>
                <a:ext uri="{FF2B5EF4-FFF2-40B4-BE49-F238E27FC236}">
                  <a16:creationId xmlns:a16="http://schemas.microsoft.com/office/drawing/2014/main" id="{8BB85355-EF3B-95CD-D79D-2E28DA92CE36}"/>
                </a:ext>
              </a:extLst>
            </p:cNvPr>
            <p:cNvSpPr>
              <a:spLocks/>
            </p:cNvSpPr>
            <p:nvPr/>
          </p:nvSpPr>
          <p:spPr>
            <a:xfrm>
              <a:off x="3474316" y="709443"/>
              <a:ext cx="10981322" cy="6133763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C13B34-5463-E48C-FDB5-B077CDECBE02}"/>
              </a:ext>
            </a:extLst>
          </p:cNvPr>
          <p:cNvGrpSpPr/>
          <p:nvPr/>
        </p:nvGrpSpPr>
        <p:grpSpPr>
          <a:xfrm>
            <a:off x="2639291" y="2756960"/>
            <a:ext cx="9185564" cy="2459275"/>
            <a:chOff x="1423210" y="1407644"/>
            <a:chExt cx="3698231" cy="1242024"/>
          </a:xfrm>
        </p:grpSpPr>
        <p:sp>
          <p:nvSpPr>
            <p:cNvPr id="14" name="도형 147">
              <a:extLst>
                <a:ext uri="{FF2B5EF4-FFF2-40B4-BE49-F238E27FC236}">
                  <a16:creationId xmlns:a16="http://schemas.microsoft.com/office/drawing/2014/main" id="{3C28DB3B-3F70-052B-1642-1D1A216434D4}"/>
                </a:ext>
              </a:extLst>
            </p:cNvPr>
            <p:cNvSpPr>
              <a:spLocks/>
            </p:cNvSpPr>
            <p:nvPr/>
          </p:nvSpPr>
          <p:spPr>
            <a:xfrm>
              <a:off x="1423210" y="1407644"/>
              <a:ext cx="2766170" cy="1242024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텍스트 상자 148">
              <a:extLst>
                <a:ext uri="{FF2B5EF4-FFF2-40B4-BE49-F238E27FC236}">
                  <a16:creationId xmlns:a16="http://schemas.microsoft.com/office/drawing/2014/main" id="{94C962AA-B414-7368-ABAC-68F300F1798A}"/>
                </a:ext>
              </a:extLst>
            </p:cNvPr>
            <p:cNvSpPr txBox="1">
              <a:spLocks/>
            </p:cNvSpPr>
            <p:nvPr/>
          </p:nvSpPr>
          <p:spPr>
            <a:xfrm>
              <a:off x="4223645" y="1407644"/>
              <a:ext cx="897796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lang="ko-KR" altLang="en-US"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➌ </a:t>
              </a:r>
              <a:r>
                <a:rPr lang="ko-KR" altLang="en-US" sz="1900" dirty="0">
                  <a:latin typeface="맑은 고딕" charset="0"/>
                  <a:ea typeface="맑은 고딕" charset="0"/>
                </a:rPr>
                <a:t>장바구니 목록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" name="도형 97">
            <a:extLst>
              <a:ext uri="{FF2B5EF4-FFF2-40B4-BE49-F238E27FC236}">
                <a16:creationId xmlns:a16="http://schemas.microsoft.com/office/drawing/2014/main" id="{E648611F-2101-1116-DD24-BE6B98280ADF}"/>
              </a:ext>
            </a:extLst>
          </p:cNvPr>
          <p:cNvSpPr>
            <a:spLocks/>
          </p:cNvSpPr>
          <p:nvPr/>
        </p:nvSpPr>
        <p:spPr>
          <a:xfrm>
            <a:off x="8312106" y="4760198"/>
            <a:ext cx="826850" cy="26084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 b="1"/>
              <a:t>시연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r="29180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9336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8" b="202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25178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5D25C0-2A52-1F61-07F2-E518C2A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76900" cy="1325563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E5E51-3CFC-E4E6-BC82-556E091F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198" y="2160000"/>
            <a:ext cx="5393361" cy="4360118"/>
          </a:xfrm>
        </p:spPr>
        <p:txBody>
          <a:bodyPr>
            <a:normAutofit/>
          </a:bodyPr>
          <a:lstStyle/>
          <a:p>
            <a:r>
              <a:rPr lang="ko-KR" altLang="en-US" dirty="0"/>
              <a:t>결제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비밀번호 암호화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탈퇴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코드의 최적화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24532-1699-AEDD-6063-9CDEEDB87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99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AC30F-0BE1-4E7D-541A-38962EED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altLang="ko-KR" sz="4400" b="1" dirty="0" err="1"/>
              <a:t>Sogondak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7DC97CD-8042-4209-125D-7B808C681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C8145B5-4040-3D4C-9586-849745340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2550039"/>
            <a:ext cx="4140013" cy="1538964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4"/>
              </a:rPr>
              <a:t>https://form.twenty.style/v1/sogondak/15749962?fbclid=PAAaaF_ALLe1osC654g9sysKH9BzpOOXUJe1uZY1NX5gYQl0WYsLDl_JiM2Ek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14AD-5F25-5069-345B-63159C7B9ED2}"/>
              </a:ext>
            </a:extLst>
          </p:cNvPr>
          <p:cNvSpPr txBox="1"/>
          <p:nvPr/>
        </p:nvSpPr>
        <p:spPr>
          <a:xfrm>
            <a:off x="597528" y="127349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나봉이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5D25C0-2A52-1F61-07F2-E518C2A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요구사항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24532-1699-AEDD-6063-9CDEEDB87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838199" y="660673"/>
            <a:ext cx="5440195" cy="542376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1" name="Arc 2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E5E51-3CFC-E4E6-BC82-556E091F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2160000"/>
            <a:ext cx="4771178" cy="4388908"/>
          </a:xfrm>
        </p:spPr>
        <p:txBody>
          <a:bodyPr>
            <a:normAutofit/>
          </a:bodyPr>
          <a:lstStyle/>
          <a:p>
            <a:r>
              <a:rPr lang="ko-KR" altLang="en-US" dirty="0"/>
              <a:t>묶음할인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다운로드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874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70255C-9255-259A-3E73-267633CA8F02}"/>
              </a:ext>
            </a:extLst>
          </p:cNvPr>
          <p:cNvGrpSpPr>
            <a:grpSpLocks noChangeAspect="1"/>
          </p:cNvGrpSpPr>
          <p:nvPr/>
        </p:nvGrpSpPr>
        <p:grpSpPr>
          <a:xfrm>
            <a:off x="1800000" y="162542"/>
            <a:ext cx="3479195" cy="6480000"/>
            <a:chOff x="602930" y="767084"/>
            <a:chExt cx="3092618" cy="57600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9F6919C-D73C-7A86-3C80-D04C8FEFB6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2930" y="767084"/>
              <a:ext cx="3092618" cy="5760000"/>
              <a:chOff x="1834510" y="965614"/>
              <a:chExt cx="2879998" cy="536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9AA241A-5F0E-7C27-8078-8353EF23A02F}"/>
                  </a:ext>
                </a:extLst>
              </p:cNvPr>
              <p:cNvGrpSpPr/>
              <p:nvPr/>
            </p:nvGrpSpPr>
            <p:grpSpPr>
              <a:xfrm>
                <a:off x="1834510" y="965614"/>
                <a:ext cx="2879998" cy="5364000"/>
                <a:chOff x="7337920" y="2733342"/>
                <a:chExt cx="3955957" cy="7027725"/>
              </a:xfrm>
            </p:grpSpPr>
            <p:grpSp>
              <p:nvGrpSpPr>
                <p:cNvPr id="21" name="그룹 1002">
                  <a:extLst>
                    <a:ext uri="{FF2B5EF4-FFF2-40B4-BE49-F238E27FC236}">
                      <a16:creationId xmlns:a16="http://schemas.microsoft.com/office/drawing/2014/main" id="{7325054B-CD9E-53E5-C49A-67AC953784DB}"/>
                    </a:ext>
                  </a:extLst>
                </p:cNvPr>
                <p:cNvGrpSpPr/>
                <p:nvPr/>
              </p:nvGrpSpPr>
              <p:grpSpPr>
                <a:xfrm>
                  <a:off x="7337920" y="2733342"/>
                  <a:ext cx="3955957" cy="7027725"/>
                  <a:chOff x="7337920" y="2733342"/>
                  <a:chExt cx="3955957" cy="7027725"/>
                </a:xfrm>
              </p:grpSpPr>
              <p:pic>
                <p:nvPicPr>
                  <p:cNvPr id="24" name="Object 5">
                    <a:extLst>
                      <a:ext uri="{FF2B5EF4-FFF2-40B4-BE49-F238E27FC236}">
                        <a16:creationId xmlns:a16="http://schemas.microsoft.com/office/drawing/2014/main" id="{2BD33F5F-0D53-80F7-55A6-3BAC94A2FB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33342"/>
                    <a:ext cx="3955957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그룹 1009">
                  <a:extLst>
                    <a:ext uri="{FF2B5EF4-FFF2-40B4-BE49-F238E27FC236}">
                      <a16:creationId xmlns:a16="http://schemas.microsoft.com/office/drawing/2014/main" id="{E0E3AE52-387D-85E2-F076-771EE359EC6F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</p:grpSpPr>
              <p:pic>
                <p:nvPicPr>
                  <p:cNvPr id="23" name="Object 33">
                    <a:extLst>
                      <a:ext uri="{FF2B5EF4-FFF2-40B4-BE49-F238E27FC236}">
                        <a16:creationId xmlns:a16="http://schemas.microsoft.com/office/drawing/2014/main" id="{61FFA972-30EC-72D4-02C0-EB92F5378C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29D0F4-C7EA-FB29-F04A-5836F2E5D40E}"/>
                  </a:ext>
                </a:extLst>
              </p:cNvPr>
              <p:cNvSpPr txBox="1"/>
              <p:nvPr/>
            </p:nvSpPr>
            <p:spPr>
              <a:xfrm>
                <a:off x="2907309" y="3721665"/>
                <a:ext cx="727085" cy="30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강승훈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CF38C6-886D-8BD2-1153-90F55E86F0D2}"/>
                </a:ext>
              </a:extLst>
            </p:cNvPr>
            <p:cNvSpPr txBox="1"/>
            <p:nvPr/>
          </p:nvSpPr>
          <p:spPr>
            <a:xfrm>
              <a:off x="680478" y="4141495"/>
              <a:ext cx="2929667" cy="191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웹페이지를 만드는 게 생각보다 너무 어렵고 복잡하다는 걸 이번에 처절하게 느꼈습니다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오류 해결하는 시간이 프로젝트 만드는데 들었던 시간보다 많은 시간을 사용한 걸 생각하며 앞으로 더 열심히 공부하고 꼼꼼히 코드를 만들어야겠다 고 생각했다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다들 바쁜데도 시간내서 프로젝트 해주시고 잘 못하는 저를 끌고 가느라 정말 너무 고마웠습니다</a:t>
              </a:r>
              <a:r>
                <a:rPr lang="en-US" altLang="ko-KR" sz="1100" b="0" i="0" dirty="0">
                  <a:effectLst/>
                  <a:latin typeface="+mj-lt"/>
                </a:rPr>
                <a:t>. 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66F987-3B29-CB21-6A6A-A4DCCF70142C}"/>
              </a:ext>
            </a:extLst>
          </p:cNvPr>
          <p:cNvGrpSpPr>
            <a:grpSpLocks noChangeAspect="1"/>
          </p:cNvGrpSpPr>
          <p:nvPr/>
        </p:nvGrpSpPr>
        <p:grpSpPr>
          <a:xfrm>
            <a:off x="6913978" y="171212"/>
            <a:ext cx="3479194" cy="6480000"/>
            <a:chOff x="4656000" y="972791"/>
            <a:chExt cx="2880000" cy="5364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60090F6-B997-052D-A148-7FA3F4AC5940}"/>
                </a:ext>
              </a:extLst>
            </p:cNvPr>
            <p:cNvGrpSpPr/>
            <p:nvPr/>
          </p:nvGrpSpPr>
          <p:grpSpPr>
            <a:xfrm>
              <a:off x="4656000" y="972791"/>
              <a:ext cx="2880000" cy="5364000"/>
              <a:chOff x="7337920" y="2742745"/>
              <a:chExt cx="3955960" cy="7027725"/>
            </a:xfrm>
          </p:grpSpPr>
          <p:grpSp>
            <p:nvGrpSpPr>
              <p:cNvPr id="31" name="그룹 1002">
                <a:extLst>
                  <a:ext uri="{FF2B5EF4-FFF2-40B4-BE49-F238E27FC236}">
                    <a16:creationId xmlns:a16="http://schemas.microsoft.com/office/drawing/2014/main" id="{3476FBD7-A6C4-9EC7-52B8-A38FA9ABC2D4}"/>
                  </a:ext>
                </a:extLst>
              </p:cNvPr>
              <p:cNvGrpSpPr/>
              <p:nvPr/>
            </p:nvGrpSpPr>
            <p:grpSpPr>
              <a:xfrm>
                <a:off x="7337920" y="2742745"/>
                <a:ext cx="3955960" cy="7027725"/>
                <a:chOff x="7337920" y="2742745"/>
                <a:chExt cx="3955960" cy="7027725"/>
              </a:xfrm>
            </p:grpSpPr>
            <p:pic>
              <p:nvPicPr>
                <p:cNvPr id="34" name="Object 5">
                  <a:extLst>
                    <a:ext uri="{FF2B5EF4-FFF2-40B4-BE49-F238E27FC236}">
                      <a16:creationId xmlns:a16="http://schemas.microsoft.com/office/drawing/2014/main" id="{8D25D8FC-ED2E-A0C8-2FF9-03E2A18A9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337920" y="2742745"/>
                  <a:ext cx="3955960" cy="7027725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9">
                <a:extLst>
                  <a:ext uri="{FF2B5EF4-FFF2-40B4-BE49-F238E27FC236}">
                    <a16:creationId xmlns:a16="http://schemas.microsoft.com/office/drawing/2014/main" id="{72464849-D881-D597-0190-9C3B1B6E542D}"/>
                  </a:ext>
                </a:extLst>
              </p:cNvPr>
              <p:cNvGrpSpPr/>
              <p:nvPr/>
            </p:nvGrpSpPr>
            <p:grpSpPr>
              <a:xfrm>
                <a:off x="7956039" y="3339653"/>
                <a:ext cx="2719723" cy="2594127"/>
                <a:chOff x="7745486" y="3301932"/>
                <a:chExt cx="2719723" cy="2594127"/>
              </a:xfrm>
            </p:grpSpPr>
            <p:pic>
              <p:nvPicPr>
                <p:cNvPr id="33" name="Object 33">
                  <a:extLst>
                    <a:ext uri="{FF2B5EF4-FFF2-40B4-BE49-F238E27FC236}">
                      <a16:creationId xmlns:a16="http://schemas.microsoft.com/office/drawing/2014/main" id="{E0B8C3B5-55A1-7E5F-477F-FCD698456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45486" y="3301932"/>
                  <a:ext cx="2719723" cy="2594127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489551-9F94-7105-FFF3-900B692708DE}"/>
                </a:ext>
              </a:extLst>
            </p:cNvPr>
            <p:cNvSpPr txBox="1"/>
            <p:nvPr/>
          </p:nvSpPr>
          <p:spPr>
            <a:xfrm>
              <a:off x="5728133" y="3721666"/>
              <a:ext cx="732857" cy="30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김윤섭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00AA913-E762-7EAB-1350-AB2690E51B52}"/>
              </a:ext>
            </a:extLst>
          </p:cNvPr>
          <p:cNvSpPr txBox="1"/>
          <p:nvPr/>
        </p:nvSpPr>
        <p:spPr>
          <a:xfrm>
            <a:off x="7019925" y="3960000"/>
            <a:ext cx="3267300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effectLst/>
                <a:latin typeface="+mj-lt"/>
              </a:rPr>
              <a:t>배웠던 것들을 적용하고 활용하는 부분에서 오류가 힘들게 괴롭혔지만 저희 조는 다같이 가자 였기 때문에 생각보다 포기할 정도는 아니었습니다</a:t>
            </a:r>
            <a:r>
              <a:rPr lang="en-US" altLang="ko-KR" sz="1100" b="0" i="0" dirty="0">
                <a:effectLst/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lt"/>
              </a:rPr>
              <a:t>때문에 많은 것들을 배웠고 실습해보는 기회가 되었던 것 같습니다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lt"/>
              </a:rPr>
              <a:t>조원분들의 적극적인 참여가 좋은 성과를 만들어 낸 것 같습니다</a:t>
            </a:r>
            <a:r>
              <a:rPr lang="en-US" altLang="ko-KR" sz="1100" dirty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74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27285A-2921-210D-1821-3838E1D0E100}"/>
              </a:ext>
            </a:extLst>
          </p:cNvPr>
          <p:cNvGrpSpPr/>
          <p:nvPr/>
        </p:nvGrpSpPr>
        <p:grpSpPr>
          <a:xfrm>
            <a:off x="360000" y="162000"/>
            <a:ext cx="3479194" cy="6480000"/>
            <a:chOff x="314100" y="221658"/>
            <a:chExt cx="3479194" cy="6480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FC78FD3-09F6-BB1D-FD3C-3DF6CF7216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4100" y="221658"/>
              <a:ext cx="3479194" cy="6480000"/>
              <a:chOff x="7477490" y="972791"/>
              <a:chExt cx="2880000" cy="53640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96DE175-5279-879E-9E30-F5CFC620CED1}"/>
                  </a:ext>
                </a:extLst>
              </p:cNvPr>
              <p:cNvGrpSpPr/>
              <p:nvPr/>
            </p:nvGrpSpPr>
            <p:grpSpPr>
              <a:xfrm>
                <a:off x="7477490" y="972791"/>
                <a:ext cx="2880000" cy="5364000"/>
                <a:chOff x="7337920" y="2742745"/>
                <a:chExt cx="3955960" cy="7027725"/>
              </a:xfrm>
            </p:grpSpPr>
            <p:grpSp>
              <p:nvGrpSpPr>
                <p:cNvPr id="23" name="그룹 1002">
                  <a:extLst>
                    <a:ext uri="{FF2B5EF4-FFF2-40B4-BE49-F238E27FC236}">
                      <a16:creationId xmlns:a16="http://schemas.microsoft.com/office/drawing/2014/main" id="{B5BC2680-84FC-ED42-370E-344BB3070F3F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</p:grpSpPr>
              <p:pic>
                <p:nvPicPr>
                  <p:cNvPr id="26" name="Object 5">
                    <a:extLst>
                      <a:ext uri="{FF2B5EF4-FFF2-40B4-BE49-F238E27FC236}">
                        <a16:creationId xmlns:a16="http://schemas.microsoft.com/office/drawing/2014/main" id="{EB460510-EB20-C004-691F-9F5E88FC24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그룹 1009">
                  <a:extLst>
                    <a:ext uri="{FF2B5EF4-FFF2-40B4-BE49-F238E27FC236}">
                      <a16:creationId xmlns:a16="http://schemas.microsoft.com/office/drawing/2014/main" id="{ED6B7C36-4A95-3A72-150F-124FB256E984}"/>
                    </a:ext>
                  </a:extLst>
                </p:cNvPr>
                <p:cNvGrpSpPr/>
                <p:nvPr/>
              </p:nvGrpSpPr>
              <p:grpSpPr>
                <a:xfrm>
                  <a:off x="7996222" y="3366657"/>
                  <a:ext cx="2719723" cy="2594127"/>
                  <a:chOff x="7785669" y="3328936"/>
                  <a:chExt cx="2719723" cy="2594127"/>
                </a:xfrm>
              </p:grpSpPr>
              <p:pic>
                <p:nvPicPr>
                  <p:cNvPr id="25" name="Object 33">
                    <a:extLst>
                      <a:ext uri="{FF2B5EF4-FFF2-40B4-BE49-F238E27FC236}">
                        <a16:creationId xmlns:a16="http://schemas.microsoft.com/office/drawing/2014/main" id="{910640F8-675B-A1D8-BD8E-C7C4D4CE3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85669" y="3328936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E26732-A90E-32E2-D33C-C662E11959AF}"/>
                  </a:ext>
                </a:extLst>
              </p:cNvPr>
              <p:cNvSpPr txBox="1"/>
              <p:nvPr/>
            </p:nvSpPr>
            <p:spPr>
              <a:xfrm>
                <a:off x="8550290" y="3670775"/>
                <a:ext cx="727776" cy="30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전영덕</a:t>
                </a:r>
                <a:endParaRPr lang="ko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D9F22E-C921-E002-ACCE-42F902DDC873}"/>
                </a:ext>
              </a:extLst>
            </p:cNvPr>
            <p:cNvSpPr txBox="1"/>
            <p:nvPr/>
          </p:nvSpPr>
          <p:spPr>
            <a:xfrm>
              <a:off x="416046" y="4019658"/>
              <a:ext cx="3267300" cy="259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자바 개인 프로젝트 때와 마찬가지로 초반 설계의 중요함을 느꼈으며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수업시간에 배웠던 것을 적용 및 응용하며 </a:t>
              </a:r>
              <a:r>
                <a:rPr lang="en-US" altLang="ko-KR" sz="1100" b="0" i="0" dirty="0">
                  <a:effectLst/>
                  <a:latin typeface="+mj-lt"/>
                </a:rPr>
                <a:t>DB</a:t>
              </a:r>
              <a:r>
                <a:rPr lang="ko-KR" altLang="en-US" sz="1100" b="0" i="0" dirty="0">
                  <a:effectLst/>
                  <a:latin typeface="+mj-lt"/>
                </a:rPr>
                <a:t>와 연동하는 흐름을 잘 알게 되었습니다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br>
                <a:rPr lang="en-US" altLang="ko-KR" sz="1100" b="0" i="0" dirty="0">
                  <a:effectLst/>
                  <a:latin typeface="+mj-lt"/>
                </a:rPr>
              </a:br>
              <a:r>
                <a:rPr lang="ko-KR" altLang="en-US" sz="1100" b="0" i="0" dirty="0">
                  <a:effectLst/>
                  <a:latin typeface="+mj-lt"/>
                </a:rPr>
                <a:t>클라이언트의 간단한 요구 사항이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개발자에게는 복잡한 작업을 해야 할 수도 있다는 점이 흥미로웠습니다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br>
                <a:rPr lang="en-US" altLang="ko-KR" sz="1100" b="0" i="0" dirty="0">
                  <a:effectLst/>
                  <a:latin typeface="+mj-lt"/>
                </a:rPr>
              </a:br>
              <a:r>
                <a:rPr lang="ko-KR" altLang="en-US" sz="1100" b="0" i="0" dirty="0">
                  <a:effectLst/>
                  <a:latin typeface="+mj-lt"/>
                </a:rPr>
                <a:t>조원분들 덕분에 즐겁게 프로젝트를 진행할 수 있었으며</a:t>
              </a:r>
              <a:r>
                <a:rPr lang="en-US" altLang="ko-KR" sz="1100" b="0" i="0" dirty="0">
                  <a:effectLst/>
                  <a:latin typeface="+mj-lt"/>
                </a:rPr>
                <a:t>, </a:t>
              </a:r>
              <a:r>
                <a:rPr lang="ko-KR" altLang="en-US" sz="1100" b="0" i="0" dirty="0">
                  <a:effectLst/>
                  <a:latin typeface="+mj-lt"/>
                </a:rPr>
                <a:t>조원분들 및 도움주신 강사님 모두 고생하셨습니다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779BA13-0C65-BEE4-3241-10DEE0709112}"/>
              </a:ext>
            </a:extLst>
          </p:cNvPr>
          <p:cNvGrpSpPr/>
          <p:nvPr/>
        </p:nvGrpSpPr>
        <p:grpSpPr>
          <a:xfrm>
            <a:off x="8352806" y="162000"/>
            <a:ext cx="3479194" cy="6480000"/>
            <a:chOff x="8280459" y="189000"/>
            <a:chExt cx="3479194" cy="648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B1E442-FCCC-19FA-EDEB-B636D5DC50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80459" y="189000"/>
              <a:ext cx="3479194" cy="6480000"/>
              <a:chOff x="2302235" y="756989"/>
              <a:chExt cx="3092617" cy="5760000"/>
            </a:xfrm>
            <a:noFill/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F8B7C340-FEBA-2C3E-E968-FDBB12D263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02235" y="756989"/>
                <a:ext cx="3092617" cy="5760000"/>
                <a:chOff x="7337920" y="2742745"/>
                <a:chExt cx="3955960" cy="7027725"/>
              </a:xfrm>
              <a:grpFill/>
            </p:grpSpPr>
            <p:grpSp>
              <p:nvGrpSpPr>
                <p:cNvPr id="3" name="그룹 1002">
                  <a:extLst>
                    <a:ext uri="{FF2B5EF4-FFF2-40B4-BE49-F238E27FC236}">
                      <a16:creationId xmlns:a16="http://schemas.microsoft.com/office/drawing/2014/main" id="{BE1A27CF-32B1-9061-2F70-E144270C5F0A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  <a:grpFill/>
              </p:grpSpPr>
              <p:pic>
                <p:nvPicPr>
                  <p:cNvPr id="6" name="Object 5">
                    <a:extLst>
                      <a:ext uri="{FF2B5EF4-FFF2-40B4-BE49-F238E27FC236}">
                        <a16:creationId xmlns:a16="http://schemas.microsoft.com/office/drawing/2014/main" id="{A69D8D70-5DD4-7A5F-AA8C-B07F09BB4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4" name="그룹 1009">
                  <a:extLst>
                    <a:ext uri="{FF2B5EF4-FFF2-40B4-BE49-F238E27FC236}">
                      <a16:creationId xmlns:a16="http://schemas.microsoft.com/office/drawing/2014/main" id="{9623CABC-91F9-D1B1-78B5-ED512B770E1B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  <a:grpFill/>
              </p:grpSpPr>
              <p:pic>
                <p:nvPicPr>
                  <p:cNvPr id="5" name="Object 33">
                    <a:extLst>
                      <a:ext uri="{FF2B5EF4-FFF2-40B4-BE49-F238E27FC236}">
                        <a16:creationId xmlns:a16="http://schemas.microsoft.com/office/drawing/2014/main" id="{1CD0C0A5-1303-96DA-9FB7-EC1F45B5B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  <a:grpFill/>
                </p:spPr>
              </p:pic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3861E-3B11-40C8-20EE-CEE1EF75A2FB}"/>
                  </a:ext>
                </a:extLst>
              </p:cNvPr>
              <p:cNvSpPr txBox="1"/>
              <p:nvPr/>
            </p:nvSpPr>
            <p:spPr>
              <a:xfrm>
                <a:off x="3524760" y="3683182"/>
                <a:ext cx="794399" cy="32829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이호준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FCBD62-D782-143F-DAFB-15D8C248767E}"/>
                </a:ext>
              </a:extLst>
            </p:cNvPr>
            <p:cNvSpPr txBox="1"/>
            <p:nvPr/>
          </p:nvSpPr>
          <p:spPr>
            <a:xfrm>
              <a:off x="8386406" y="3987000"/>
              <a:ext cx="32673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gg sans"/>
                </a:rPr>
                <a:t>이론 위주였던 첫번째 프로젝트는 각자 역할을 공평하게 분담해서 해결하기 쉬웠던 반면 이번 </a:t>
              </a:r>
              <a:r>
                <a:rPr lang="en-US" altLang="ko-KR" sz="1100" b="0" i="0" dirty="0">
                  <a:effectLst/>
                  <a:latin typeface="gg sans"/>
                </a:rPr>
                <a:t>JSP</a:t>
              </a:r>
              <a:r>
                <a:rPr lang="ko-KR" altLang="en-US" sz="1100" b="0" i="0" dirty="0">
                  <a:effectLst/>
                  <a:latin typeface="gg sans"/>
                </a:rPr>
                <a:t>프로젝트는 역할을 분담하기 어려워서 누군가는 일을 많이 한다 생각할 수 있고 누군가는 도움이 많이 못된다 생각될 수 있었기에 이런 부분이 가장 힘든 프로젝트 였습니다</a:t>
              </a:r>
              <a:r>
                <a:rPr lang="en-US" altLang="ko-KR" sz="1100" b="0" i="0" dirty="0">
                  <a:effectLst/>
                  <a:latin typeface="gg sans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gg sans"/>
                </a:rPr>
                <a:t>앞으로 있을 프로젝트에서 도움이 될 수 있게 더욱 열심히 공부하자는 동기부여가 되었습니다</a:t>
              </a:r>
              <a:r>
                <a:rPr lang="en-US" altLang="ko-KR" sz="1100" b="0" i="0" dirty="0">
                  <a:effectLst/>
                  <a:latin typeface="gg sans"/>
                </a:rPr>
                <a:t>.</a:t>
              </a:r>
              <a:endParaRPr lang="ko-KR" altLang="en-US" sz="1100" dirty="0"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4E1901-5620-F221-EEF4-5A61033E1940}"/>
              </a:ext>
            </a:extLst>
          </p:cNvPr>
          <p:cNvGrpSpPr/>
          <p:nvPr/>
        </p:nvGrpSpPr>
        <p:grpSpPr>
          <a:xfrm>
            <a:off x="4356403" y="162000"/>
            <a:ext cx="3479194" cy="6480000"/>
            <a:chOff x="4356403" y="189000"/>
            <a:chExt cx="3479194" cy="6480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74F60BE-4F67-1B05-9685-A2C23E12B0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56403" y="189000"/>
              <a:ext cx="3479194" cy="6480000"/>
              <a:chOff x="7058390" y="756989"/>
              <a:chExt cx="3092617" cy="576000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2F9F4B0-CE49-93C6-F250-E0CD70C942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58390" y="756989"/>
                <a:ext cx="3092617" cy="5760000"/>
                <a:chOff x="7337920" y="2742745"/>
                <a:chExt cx="3955960" cy="7027725"/>
              </a:xfrm>
            </p:grpSpPr>
            <p:grpSp>
              <p:nvGrpSpPr>
                <p:cNvPr id="32" name="그룹 1002">
                  <a:extLst>
                    <a:ext uri="{FF2B5EF4-FFF2-40B4-BE49-F238E27FC236}">
                      <a16:creationId xmlns:a16="http://schemas.microsoft.com/office/drawing/2014/main" id="{4A565FC5-C57B-472C-1AFB-B0A8A8D6A546}"/>
                    </a:ext>
                  </a:extLst>
                </p:cNvPr>
                <p:cNvGrpSpPr/>
                <p:nvPr/>
              </p:nvGrpSpPr>
              <p:grpSpPr>
                <a:xfrm>
                  <a:off x="7337920" y="2742745"/>
                  <a:ext cx="3955960" cy="7027725"/>
                  <a:chOff x="7337920" y="2742745"/>
                  <a:chExt cx="3955960" cy="7027725"/>
                </a:xfrm>
              </p:grpSpPr>
              <p:pic>
                <p:nvPicPr>
                  <p:cNvPr id="35" name="Object 5">
                    <a:extLst>
                      <a:ext uri="{FF2B5EF4-FFF2-40B4-BE49-F238E27FC236}">
                        <a16:creationId xmlns:a16="http://schemas.microsoft.com/office/drawing/2014/main" id="{529AF2E4-B8ED-D15B-7EB7-07A429C59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337920" y="2742745"/>
                    <a:ext cx="3955960" cy="7027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1009">
                  <a:extLst>
                    <a:ext uri="{FF2B5EF4-FFF2-40B4-BE49-F238E27FC236}">
                      <a16:creationId xmlns:a16="http://schemas.microsoft.com/office/drawing/2014/main" id="{9915B5B2-15B5-538F-EA3A-DD5EB302F19D}"/>
                    </a:ext>
                  </a:extLst>
                </p:cNvPr>
                <p:cNvGrpSpPr/>
                <p:nvPr/>
              </p:nvGrpSpPr>
              <p:grpSpPr>
                <a:xfrm>
                  <a:off x="7956039" y="3339653"/>
                  <a:ext cx="2719723" cy="2594127"/>
                  <a:chOff x="7745486" y="3301932"/>
                  <a:chExt cx="2719723" cy="2594127"/>
                </a:xfrm>
              </p:grpSpPr>
              <p:pic>
                <p:nvPicPr>
                  <p:cNvPr id="34" name="Object 33">
                    <a:extLst>
                      <a:ext uri="{FF2B5EF4-FFF2-40B4-BE49-F238E27FC236}">
                        <a16:creationId xmlns:a16="http://schemas.microsoft.com/office/drawing/2014/main" id="{18721F99-746C-3E7C-5EA7-3349557AA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45486" y="3301932"/>
                    <a:ext cx="2719723" cy="259412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957336-3A5B-6CD2-159D-E300EE6FA517}"/>
                  </a:ext>
                </a:extLst>
              </p:cNvPr>
              <p:cNvSpPr txBox="1"/>
              <p:nvPr/>
            </p:nvSpPr>
            <p:spPr>
              <a:xfrm>
                <a:off x="8198714" y="3636989"/>
                <a:ext cx="811969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최성진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A288C5-876B-52CB-4695-9EB5A7C564AE}"/>
                </a:ext>
              </a:extLst>
            </p:cNvPr>
            <p:cNvSpPr txBox="1"/>
            <p:nvPr/>
          </p:nvSpPr>
          <p:spPr>
            <a:xfrm>
              <a:off x="4462350" y="3987000"/>
              <a:ext cx="32673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어려울 거라고 예상했는데 예상한 만큼 어려웠고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기능 만들고 수정할 때마다 뜨는 오류 때문에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정신 나갈 것 같았고 다신 보지 말자라고 말하고 싶은데 이젠 매일 봐야 한다고 생각하니 짜릿합니다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b="0" i="0" dirty="0">
                  <a:effectLst/>
                  <a:latin typeface="+mj-lt"/>
                </a:rPr>
                <a:t>자바 프로젝트때처럼 직접 만들면서 공부가 많이 됐습니다</a:t>
              </a:r>
              <a:r>
                <a:rPr lang="en-US" altLang="ko-KR" sz="1100" b="0" i="0" dirty="0">
                  <a:effectLst/>
                  <a:latin typeface="+mj-lt"/>
                </a:rPr>
                <a:t>.</a:t>
              </a:r>
              <a:endParaRPr lang="ko-KR" alt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508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F213F5-B5E5-40B8-E9B9-B9DBFC6B5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sz="1050" u="sng" dirty="0"/>
              <a:t>너구리는 틀리지 않았습니다</a:t>
            </a:r>
            <a:r>
              <a:rPr lang="en-US" altLang="ko-KR" sz="1050" u="sng" dirty="0"/>
              <a:t>.</a:t>
            </a:r>
            <a:endParaRPr lang="ko-KR" altLang="en-US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A8970-9BB3-EA3F-2789-2E7917F0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r="2728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29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401FFC-4F69-763C-2662-299ED905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50976"/>
            <a:ext cx="5036443" cy="1331234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주제 선정 이유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EC8F13-BE00-3B21-8181-3562F25D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940166"/>
            <a:ext cx="470126" cy="524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endParaRPr lang="en-US" sz="2200" dirty="0"/>
          </a:p>
        </p:txBody>
      </p:sp>
      <p:pic>
        <p:nvPicPr>
          <p:cNvPr id="5" name="내용 개체 틀 4" descr="벡터 그래픽이(가) 표시된 사진&#10;&#10;자동 생성된 설명">
            <a:extLst>
              <a:ext uri="{FF2B5EF4-FFF2-40B4-BE49-F238E27FC236}">
                <a16:creationId xmlns:a16="http://schemas.microsoft.com/office/drawing/2014/main" id="{5F0BE726-6FC3-32F1-8C59-9E84253DE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09B2DCB-D2B0-98A7-9D0D-D064935E15D1}"/>
              </a:ext>
            </a:extLst>
          </p:cNvPr>
          <p:cNvSpPr txBox="1">
            <a:spLocks/>
          </p:cNvSpPr>
          <p:nvPr/>
        </p:nvSpPr>
        <p:spPr>
          <a:xfrm>
            <a:off x="640080" y="3841771"/>
            <a:ext cx="470126" cy="52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2. </a:t>
            </a:r>
            <a:endParaRPr lang="en-US" sz="22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92CD6BD-325B-C652-5724-6C6551026379}"/>
              </a:ext>
            </a:extLst>
          </p:cNvPr>
          <p:cNvSpPr txBox="1">
            <a:spLocks/>
          </p:cNvSpPr>
          <p:nvPr/>
        </p:nvSpPr>
        <p:spPr>
          <a:xfrm>
            <a:off x="640079" y="4735915"/>
            <a:ext cx="470126" cy="52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3. </a:t>
            </a:r>
            <a:endParaRPr lang="en-US" sz="2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3098C85-1D6E-1986-4856-7C74410A722F}"/>
              </a:ext>
            </a:extLst>
          </p:cNvPr>
          <p:cNvSpPr txBox="1">
            <a:spLocks/>
          </p:cNvSpPr>
          <p:nvPr/>
        </p:nvSpPr>
        <p:spPr>
          <a:xfrm>
            <a:off x="640080" y="5488282"/>
            <a:ext cx="1105593" cy="76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4. </a:t>
            </a:r>
            <a:endParaRPr lang="en-US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A51D1-8797-04B3-00F6-70F8F6BE2163}"/>
              </a:ext>
            </a:extLst>
          </p:cNvPr>
          <p:cNvSpPr txBox="1"/>
          <p:nvPr/>
        </p:nvSpPr>
        <p:spPr>
          <a:xfrm>
            <a:off x="7112491" y="5432989"/>
            <a:ext cx="3936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매력 포인트 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휴먼엑스포" panose="02030504000101010101" pitchFamily="18" charset="-127"/>
                <a:ea typeface="휴먼엑스포" panose="02030504000101010101" pitchFamily="18" charset="-127"/>
              </a:rPr>
              <a:t> 귀여운 이빨과 흰 눈썹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CED5DFA1-4175-ACCC-0687-EAB28B768713}"/>
              </a:ext>
            </a:extLst>
          </p:cNvPr>
          <p:cNvSpPr txBox="1">
            <a:spLocks/>
          </p:cNvSpPr>
          <p:nvPr/>
        </p:nvSpPr>
        <p:spPr>
          <a:xfrm>
            <a:off x="982992" y="2943570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 err="1">
                <a:latin typeface="궁서" panose="02030600000101010101" pitchFamily="18" charset="-127"/>
                <a:ea typeface="궁서" panose="02030600000101010101" pitchFamily="18" charset="-127"/>
              </a:rPr>
              <a:t>나봉이가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 귀엽다 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궁서체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endParaRPr lang="en-US" sz="2200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5B583B5C-E77B-8C25-EA17-C6022EEF02F8}"/>
              </a:ext>
            </a:extLst>
          </p:cNvPr>
          <p:cNvSpPr txBox="1">
            <a:spLocks/>
          </p:cNvSpPr>
          <p:nvPr/>
        </p:nvSpPr>
        <p:spPr>
          <a:xfrm>
            <a:off x="982991" y="3845175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귀엽고</a:t>
            </a:r>
            <a:endParaRPr lang="en-US" sz="2200" dirty="0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FB923075-FCB2-84C5-1A4A-625B21153B9C}"/>
              </a:ext>
            </a:extLst>
          </p:cNvPr>
          <p:cNvSpPr txBox="1">
            <a:spLocks/>
          </p:cNvSpPr>
          <p:nvPr/>
        </p:nvSpPr>
        <p:spPr>
          <a:xfrm>
            <a:off x="982990" y="4739319"/>
            <a:ext cx="4243589" cy="7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귀여워서</a:t>
            </a:r>
            <a:endParaRPr lang="en-US" sz="2200" dirty="0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C4A5748-6892-B845-8654-752C065C391F}"/>
              </a:ext>
            </a:extLst>
          </p:cNvPr>
          <p:cNvSpPr txBox="1">
            <a:spLocks/>
          </p:cNvSpPr>
          <p:nvPr/>
        </p:nvSpPr>
        <p:spPr>
          <a:xfrm>
            <a:off x="982992" y="5491686"/>
            <a:ext cx="9979635" cy="104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우리 조 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	: 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기대감을 갖고 홈페이지 제작</a:t>
            </a:r>
            <a:endParaRPr lang="en-US" altLang="ko-KR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200" dirty="0" err="1">
                <a:latin typeface="궁서" panose="02030600000101010101" pitchFamily="18" charset="-127"/>
                <a:ea typeface="궁서" panose="02030600000101010101" pitchFamily="18" charset="-127"/>
              </a:rPr>
              <a:t>소곤닥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 사장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	: 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홈페이지 제작 외주 맡기는 연습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sz="2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/>
      <p:bldP spid="8" grpId="0"/>
      <p:bldP spid="11" grpId="0"/>
      <p:bldP spid="27" grpId="0" build="p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198C7-E01D-FC2D-7E90-6AF654FA0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 b="249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FAE993-B8E7-74CE-21B1-82B1B6F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142449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9BC173-A928-5D73-47BD-A366B78AB4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0"/>
            <a:ext cx="12192000" cy="6388100"/>
          </a:xfrm>
          <a:prstGeom prst="rect">
            <a:avLst/>
          </a:prstGeom>
        </p:spPr>
      </p:pic>
      <p:grpSp>
        <p:nvGrpSpPr>
          <p:cNvPr id="4" name="그룹 166">
            <a:extLst>
              <a:ext uri="{FF2B5EF4-FFF2-40B4-BE49-F238E27FC236}">
                <a16:creationId xmlns:a16="http://schemas.microsoft.com/office/drawing/2014/main" id="{4F2129D3-47BF-29DD-B5B8-500773068479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64">
              <a:extLst>
                <a:ext uri="{FF2B5EF4-FFF2-40B4-BE49-F238E27FC236}">
                  <a16:creationId xmlns:a16="http://schemas.microsoft.com/office/drawing/2014/main" id="{C87F580C-C245-AA82-09B8-F8CF2E44BAC2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65">
              <a:extLst>
                <a:ext uri="{FF2B5EF4-FFF2-40B4-BE49-F238E27FC236}">
                  <a16:creationId xmlns:a16="http://schemas.microsoft.com/office/drawing/2014/main" id="{FDB2858C-7C81-CD58-6A26-05000928192E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9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60E25D-5B2E-AE6D-BFD4-8AB7888989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2192000" cy="6394450"/>
          </a:xfrm>
          <a:prstGeom prst="rect">
            <a:avLst/>
          </a:prstGeom>
        </p:spPr>
      </p:pic>
      <p:grpSp>
        <p:nvGrpSpPr>
          <p:cNvPr id="5" name="그룹 166">
            <a:extLst>
              <a:ext uri="{FF2B5EF4-FFF2-40B4-BE49-F238E27FC236}">
                <a16:creationId xmlns:a16="http://schemas.microsoft.com/office/drawing/2014/main" id="{DD6AD6A7-52AF-0417-3A8C-D78F6FA83542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6" name="텍스트 상자 164">
              <a:extLst>
                <a:ext uri="{FF2B5EF4-FFF2-40B4-BE49-F238E27FC236}">
                  <a16:creationId xmlns:a16="http://schemas.microsoft.com/office/drawing/2014/main" id="{09E41E1C-6BCB-9AE7-8D07-4ECFE8867A25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latin typeface="맑은 고딕" charset="0"/>
                  <a:ea typeface="맑은 고딕" charset="0"/>
                </a:rPr>
                <a:t>2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165">
              <a:extLst>
                <a:ext uri="{FF2B5EF4-FFF2-40B4-BE49-F238E27FC236}">
                  <a16:creationId xmlns:a16="http://schemas.microsoft.com/office/drawing/2014/main" id="{6E219029-65AC-4049-E8DE-D273183A8BBB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75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107C9-BEB6-50CC-9840-8CD1F1E98A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12192000" cy="6400800"/>
          </a:xfrm>
          <a:prstGeom prst="rect">
            <a:avLst/>
          </a:prstGeom>
        </p:spPr>
      </p:pic>
      <p:grpSp>
        <p:nvGrpSpPr>
          <p:cNvPr id="4" name="그룹 166">
            <a:extLst>
              <a:ext uri="{FF2B5EF4-FFF2-40B4-BE49-F238E27FC236}">
                <a16:creationId xmlns:a16="http://schemas.microsoft.com/office/drawing/2014/main" id="{E932395F-C01A-7D83-17C7-24B0E4A78879}"/>
              </a:ext>
            </a:extLst>
          </p:cNvPr>
          <p:cNvGrpSpPr>
            <a:grpSpLocks/>
          </p:cNvGrpSpPr>
          <p:nvPr/>
        </p:nvGrpSpPr>
        <p:grpSpPr>
          <a:xfrm>
            <a:off x="9525" y="69850"/>
            <a:ext cx="12176760" cy="6655435"/>
            <a:chOff x="9525" y="69850"/>
            <a:chExt cx="12176760" cy="6655435"/>
          </a:xfrm>
        </p:grpSpPr>
        <p:sp>
          <p:nvSpPr>
            <p:cNvPr id="5" name="텍스트 상자 164">
              <a:extLst>
                <a:ext uri="{FF2B5EF4-FFF2-40B4-BE49-F238E27FC236}">
                  <a16:creationId xmlns:a16="http://schemas.microsoft.com/office/drawing/2014/main" id="{8EC2E0DC-7572-FEE7-667C-EFF30CDFEF8C}"/>
                </a:ext>
              </a:extLst>
            </p:cNvPr>
            <p:cNvSpPr txBox="1">
              <a:spLocks/>
            </p:cNvSpPr>
            <p:nvPr/>
          </p:nvSpPr>
          <p:spPr>
            <a:xfrm>
              <a:off x="121920" y="69850"/>
              <a:ext cx="4572635" cy="29273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➊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9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페이지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en-US"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sz="19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165">
              <a:extLst>
                <a:ext uri="{FF2B5EF4-FFF2-40B4-BE49-F238E27FC236}">
                  <a16:creationId xmlns:a16="http://schemas.microsoft.com/office/drawing/2014/main" id="{68B5EAEC-B3B2-D11B-4FBC-DFD35FC55389}"/>
                </a:ext>
              </a:extLst>
            </p:cNvPr>
            <p:cNvSpPr>
              <a:spLocks/>
            </p:cNvSpPr>
            <p:nvPr/>
          </p:nvSpPr>
          <p:spPr>
            <a:xfrm>
              <a:off x="9525" y="367665"/>
              <a:ext cx="12176760" cy="6357620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Pages>9</Pages>
  <Words>1592</Words>
  <Characters>0</Characters>
  <Application>Microsoft Office PowerPoint</Application>
  <DocSecurity>0</DocSecurity>
  <PresentationFormat>와이드스크린</PresentationFormat>
  <Lines>0</Lines>
  <Paragraphs>224</Paragraphs>
  <Slides>43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gg sans</vt:lpstr>
      <vt:lpstr>Noto Sans KR</vt:lpstr>
      <vt:lpstr>궁서</vt:lpstr>
      <vt:lpstr>맑은 고딕</vt:lpstr>
      <vt:lpstr>휴먼엑스포</vt:lpstr>
      <vt:lpstr>Arial</vt:lpstr>
      <vt:lpstr>Calibri</vt:lpstr>
      <vt:lpstr>Office 테마</vt:lpstr>
      <vt:lpstr>SOGONDAK 홈페이지 만들기</vt:lpstr>
      <vt:lpstr>목차</vt:lpstr>
      <vt:lpstr>서론</vt:lpstr>
      <vt:lpstr>Sogondak?</vt:lpstr>
      <vt:lpstr>주제 선정 이유</vt:lpstr>
      <vt:lpstr>본론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마무리</vt:lpstr>
      <vt:lpstr>개선사항</vt:lpstr>
      <vt:lpstr>요구사항</vt:lpstr>
      <vt:lpstr>PowerPoint 프레젠테이션</vt:lpstr>
      <vt:lpstr>PowerPoint 프레젠테이션</vt:lpstr>
      <vt:lpstr>감사합니다. 너구리는 틀리지 않았습니다.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윤섭</dc:creator>
  <cp:lastModifiedBy>A5414</cp:lastModifiedBy>
  <cp:revision>76</cp:revision>
  <dcterms:modified xsi:type="dcterms:W3CDTF">2023-04-11T08:00:04Z</dcterms:modified>
  <cp:version>9.104.158.49655</cp:version>
</cp:coreProperties>
</file>